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997" r:id="rId1"/>
  </p:sldMasterIdLst>
  <p:notesMasterIdLst>
    <p:notesMasterId r:id="rId20"/>
  </p:notesMasterIdLst>
  <p:handoutMasterIdLst>
    <p:handoutMasterId r:id="rId21"/>
  </p:handoutMasterIdLst>
  <p:sldIdLst>
    <p:sldId id="525" r:id="rId2"/>
    <p:sldId id="331" r:id="rId3"/>
    <p:sldId id="523" r:id="rId4"/>
    <p:sldId id="499" r:id="rId5"/>
    <p:sldId id="515" r:id="rId6"/>
    <p:sldId id="500" r:id="rId7"/>
    <p:sldId id="514" r:id="rId8"/>
    <p:sldId id="527" r:id="rId9"/>
    <p:sldId id="522" r:id="rId10"/>
    <p:sldId id="502" r:id="rId11"/>
    <p:sldId id="505" r:id="rId12"/>
    <p:sldId id="506" r:id="rId13"/>
    <p:sldId id="530" r:id="rId14"/>
    <p:sldId id="501" r:id="rId15"/>
    <p:sldId id="503" r:id="rId16"/>
    <p:sldId id="516" r:id="rId17"/>
    <p:sldId id="517" r:id="rId18"/>
    <p:sldId id="531" r:id="rId19"/>
  </p:sldIdLst>
  <p:sldSz cx="9906000" cy="6858000" type="A4"/>
  <p:notesSz cx="6662738" cy="9906000"/>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10">
          <p15:clr>
            <a:srgbClr val="A4A3A4"/>
          </p15:clr>
        </p15:guide>
        <p15:guide id="2" pos="2142">
          <p15:clr>
            <a:srgbClr val="A4A3A4"/>
          </p15:clr>
        </p15:guide>
        <p15:guide id="3" orient="horz" pos="2932">
          <p15:clr>
            <a:srgbClr val="A4A3A4"/>
          </p15:clr>
        </p15:guide>
        <p15:guide id="4" pos="2223">
          <p15:clr>
            <a:srgbClr val="A4A3A4"/>
          </p15:clr>
        </p15:guide>
        <p15:guide id="5" orient="horz" pos="3309">
          <p15:clr>
            <a:srgbClr val="A4A3A4"/>
          </p15:clr>
        </p15:guide>
        <p15:guide id="6" orient="horz" pos="3120">
          <p15:clr>
            <a:srgbClr val="A4A3A4"/>
          </p15:clr>
        </p15:guide>
        <p15:guide id="7" pos="2023">
          <p15:clr>
            <a:srgbClr val="A4A3A4"/>
          </p15:clr>
        </p15:guide>
        <p15:guide id="8" pos="210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ddharth Jain" initials="SJ" lastIdx="1" clrIdx="0">
    <p:extLst>
      <p:ext uri="{19B8F6BF-5375-455C-9EA6-DF929625EA0E}">
        <p15:presenceInfo xmlns:p15="http://schemas.microsoft.com/office/powerpoint/2012/main" userId="026401f38d8603d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8D"/>
    <a:srgbClr val="F0AB00"/>
    <a:srgbClr val="FF33CC"/>
    <a:srgbClr val="C9CAC8"/>
    <a:srgbClr val="7AB800"/>
    <a:srgbClr val="4F4525"/>
    <a:srgbClr val="D3CD8B"/>
    <a:srgbClr val="FFE600"/>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07" autoAdjust="0"/>
    <p:restoredTop sz="93190" autoAdjust="0"/>
  </p:normalViewPr>
  <p:slideViewPr>
    <p:cSldViewPr>
      <p:cViewPr varScale="1">
        <p:scale>
          <a:sx n="53" d="100"/>
          <a:sy n="53" d="100"/>
        </p:scale>
        <p:origin x="1159" y="21"/>
      </p:cViewPr>
      <p:guideLst>
        <p:guide orient="horz" pos="2160"/>
        <p:guide pos="3120"/>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100" d="100"/>
        <a:sy n="100" d="100"/>
      </p:scale>
      <p:origin x="0" y="0"/>
    </p:cViewPr>
  </p:sorterViewPr>
  <p:notesViewPr>
    <p:cSldViewPr>
      <p:cViewPr varScale="1">
        <p:scale>
          <a:sx n="68" d="100"/>
          <a:sy n="68" d="100"/>
        </p:scale>
        <p:origin x="-3300" y="-114"/>
      </p:cViewPr>
      <p:guideLst>
        <p:guide orient="horz" pos="3110"/>
        <p:guide pos="2142"/>
        <p:guide orient="horz" pos="2932"/>
        <p:guide pos="2223"/>
        <p:guide orient="horz" pos="3309"/>
        <p:guide orient="horz" pos="3120"/>
        <p:guide pos="2023"/>
        <p:guide pos="21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D2ADE7-BF99-4AF6-A393-DF7191AC5CF6}" type="doc">
      <dgm:prSet loTypeId="urn:microsoft.com/office/officeart/2005/8/layout/hProcess9" loCatId="process" qsTypeId="urn:microsoft.com/office/officeart/2005/8/quickstyle/3d2" qsCatId="3D" csTypeId="urn:microsoft.com/office/officeart/2005/8/colors/colorful2" csCatId="colorful" phldr="1"/>
      <dgm:spPr/>
      <dgm:t>
        <a:bodyPr/>
        <a:lstStyle/>
        <a:p>
          <a:endParaRPr lang="en-US"/>
        </a:p>
      </dgm:t>
    </dgm:pt>
    <dgm:pt modelId="{68B6F9D0-A08F-436B-B2F8-1A19D66B5491}">
      <dgm:prSet phldrT="[Text]"/>
      <dgm:spPr/>
      <dgm:t>
        <a:bodyPr/>
        <a:lstStyle/>
        <a:p>
          <a:r>
            <a:rPr lang="en-US" b="1" i="1" dirty="0" smtClean="0"/>
            <a:t>Appeals to First Appellate Authority</a:t>
          </a:r>
          <a:endParaRPr lang="en-US" b="1" i="1" dirty="0"/>
        </a:p>
      </dgm:t>
    </dgm:pt>
    <dgm:pt modelId="{EDC344F2-5A74-4337-A0EB-90014F17076C}" type="parTrans" cxnId="{9440CA84-BCA1-4E5B-80FB-DC190612B24B}">
      <dgm:prSet/>
      <dgm:spPr/>
      <dgm:t>
        <a:bodyPr/>
        <a:lstStyle/>
        <a:p>
          <a:endParaRPr lang="en-US"/>
        </a:p>
      </dgm:t>
    </dgm:pt>
    <dgm:pt modelId="{6FD9A4BC-98A4-45B8-8F81-022D1F9A4CA8}" type="sibTrans" cxnId="{9440CA84-BCA1-4E5B-80FB-DC190612B24B}">
      <dgm:prSet/>
      <dgm:spPr/>
      <dgm:t>
        <a:bodyPr/>
        <a:lstStyle/>
        <a:p>
          <a:endParaRPr lang="en-US"/>
        </a:p>
      </dgm:t>
    </dgm:pt>
    <dgm:pt modelId="{6424E11B-E7CB-4F42-A1F3-5BB381A0CFAF}">
      <dgm:prSet phldrT="[Text]"/>
      <dgm:spPr/>
      <dgm:t>
        <a:bodyPr/>
        <a:lstStyle/>
        <a:p>
          <a:r>
            <a:rPr lang="en-US" b="1" i="1" dirty="0" smtClean="0"/>
            <a:t>Constitution of the National Appellate Tribunal</a:t>
          </a:r>
          <a:endParaRPr lang="en-US" b="1" i="1" dirty="0"/>
        </a:p>
      </dgm:t>
    </dgm:pt>
    <dgm:pt modelId="{8929A02A-8FC6-47BE-A394-229F587E6C34}" type="parTrans" cxnId="{4D999A50-6E55-4131-BE47-5187ECB35800}">
      <dgm:prSet/>
      <dgm:spPr/>
      <dgm:t>
        <a:bodyPr/>
        <a:lstStyle/>
        <a:p>
          <a:endParaRPr lang="en-US"/>
        </a:p>
      </dgm:t>
    </dgm:pt>
    <dgm:pt modelId="{2AC162AA-3C51-43FA-8B6F-95C509D17D95}" type="sibTrans" cxnId="{4D999A50-6E55-4131-BE47-5187ECB35800}">
      <dgm:prSet/>
      <dgm:spPr/>
      <dgm:t>
        <a:bodyPr/>
        <a:lstStyle/>
        <a:p>
          <a:endParaRPr lang="en-US"/>
        </a:p>
      </dgm:t>
    </dgm:pt>
    <dgm:pt modelId="{FADC77C7-A421-4F3A-896D-C1CE049B7B39}">
      <dgm:prSet phldrT="[Text]"/>
      <dgm:spPr/>
      <dgm:t>
        <a:bodyPr/>
        <a:lstStyle/>
        <a:p>
          <a:r>
            <a:rPr lang="en-US" b="1" i="1" dirty="0" smtClean="0"/>
            <a:t>Appeals to the Appellate Tribunal</a:t>
          </a:r>
          <a:endParaRPr lang="en-US" b="1" i="1" dirty="0"/>
        </a:p>
      </dgm:t>
    </dgm:pt>
    <dgm:pt modelId="{847F7AA7-5FB7-4B2F-A674-3E81367388E2}" type="parTrans" cxnId="{EF682A74-B2FF-4AD9-B4DD-E951B5908275}">
      <dgm:prSet/>
      <dgm:spPr/>
      <dgm:t>
        <a:bodyPr/>
        <a:lstStyle/>
        <a:p>
          <a:endParaRPr lang="en-US"/>
        </a:p>
      </dgm:t>
    </dgm:pt>
    <dgm:pt modelId="{485B3A2B-623C-4FBA-A7B7-6A0FBB36765F}" type="sibTrans" cxnId="{EF682A74-B2FF-4AD9-B4DD-E951B5908275}">
      <dgm:prSet/>
      <dgm:spPr/>
      <dgm:t>
        <a:bodyPr/>
        <a:lstStyle/>
        <a:p>
          <a:endParaRPr lang="en-US"/>
        </a:p>
      </dgm:t>
    </dgm:pt>
    <dgm:pt modelId="{5BC0BF97-A089-4883-9901-7DCF96E48BDE}">
      <dgm:prSet phldrT="[Text]"/>
      <dgm:spPr/>
      <dgm:t>
        <a:bodyPr/>
        <a:lstStyle/>
        <a:p>
          <a:r>
            <a:rPr lang="en-US" b="1" i="1" dirty="0" smtClean="0"/>
            <a:t>Orders of Appellate Tribunal</a:t>
          </a:r>
          <a:endParaRPr lang="en-US" b="1" i="1" dirty="0"/>
        </a:p>
      </dgm:t>
    </dgm:pt>
    <dgm:pt modelId="{A86416C2-6E60-4526-B5B9-7BD6C3D26D74}" type="parTrans" cxnId="{E3335532-96F4-4E48-9FC8-31BB3FDB8785}">
      <dgm:prSet/>
      <dgm:spPr/>
      <dgm:t>
        <a:bodyPr/>
        <a:lstStyle/>
        <a:p>
          <a:endParaRPr lang="en-US"/>
        </a:p>
      </dgm:t>
    </dgm:pt>
    <dgm:pt modelId="{3F48DA14-DE8A-473C-92A6-148740B560D0}" type="sibTrans" cxnId="{E3335532-96F4-4E48-9FC8-31BB3FDB8785}">
      <dgm:prSet/>
      <dgm:spPr/>
      <dgm:t>
        <a:bodyPr/>
        <a:lstStyle/>
        <a:p>
          <a:endParaRPr lang="en-US"/>
        </a:p>
      </dgm:t>
    </dgm:pt>
    <dgm:pt modelId="{BA72420B-AE4C-4148-BFCF-0D6E55056109}">
      <dgm:prSet phldrT="[Text]"/>
      <dgm:spPr/>
      <dgm:t>
        <a:bodyPr/>
        <a:lstStyle/>
        <a:p>
          <a:r>
            <a:rPr lang="en-US" b="1" i="1" dirty="0" smtClean="0"/>
            <a:t>Original Adjudicating Authority</a:t>
          </a:r>
          <a:endParaRPr lang="en-US" b="1" i="1" dirty="0"/>
        </a:p>
      </dgm:t>
    </dgm:pt>
    <dgm:pt modelId="{7646FE7F-34D7-4A0D-AB34-2DAA292E9ED4}" type="parTrans" cxnId="{A2BD86D3-DEA0-400F-9CB5-6BFD78B863A0}">
      <dgm:prSet/>
      <dgm:spPr/>
      <dgm:t>
        <a:bodyPr/>
        <a:lstStyle/>
        <a:p>
          <a:endParaRPr lang="en-US"/>
        </a:p>
      </dgm:t>
    </dgm:pt>
    <dgm:pt modelId="{08EBDEDF-D836-4166-9F4F-34485CE4C684}" type="sibTrans" cxnId="{A2BD86D3-DEA0-400F-9CB5-6BFD78B863A0}">
      <dgm:prSet/>
      <dgm:spPr/>
      <dgm:t>
        <a:bodyPr/>
        <a:lstStyle/>
        <a:p>
          <a:endParaRPr lang="en-US"/>
        </a:p>
      </dgm:t>
    </dgm:pt>
    <dgm:pt modelId="{447BFB3F-1D3D-4F6E-9F7E-59AE5F5084F4}">
      <dgm:prSet phldrT="[Text]"/>
      <dgm:spPr/>
      <dgm:t>
        <a:bodyPr/>
        <a:lstStyle/>
        <a:p>
          <a:r>
            <a:rPr lang="en-US" b="1" i="1" dirty="0" smtClean="0"/>
            <a:t>Revisional power of Commisioner  </a:t>
          </a:r>
          <a:endParaRPr lang="en-US" b="1" i="1" dirty="0"/>
        </a:p>
      </dgm:t>
    </dgm:pt>
    <dgm:pt modelId="{0488D4DF-F3BD-4B2C-AB72-664AD9766A41}" type="parTrans" cxnId="{08466B46-5AF5-4A7D-9D82-62A68A7B6CCF}">
      <dgm:prSet/>
      <dgm:spPr/>
      <dgm:t>
        <a:bodyPr/>
        <a:lstStyle/>
        <a:p>
          <a:endParaRPr lang="en-US"/>
        </a:p>
      </dgm:t>
    </dgm:pt>
    <dgm:pt modelId="{AB1C022D-EC82-456C-B36C-6C228DF6DB8D}" type="sibTrans" cxnId="{08466B46-5AF5-4A7D-9D82-62A68A7B6CCF}">
      <dgm:prSet/>
      <dgm:spPr/>
      <dgm:t>
        <a:bodyPr/>
        <a:lstStyle/>
        <a:p>
          <a:endParaRPr lang="en-US"/>
        </a:p>
      </dgm:t>
    </dgm:pt>
    <dgm:pt modelId="{7090D213-6989-4BA5-BFAC-526813AA7465}" type="pres">
      <dgm:prSet presAssocID="{3ED2ADE7-BF99-4AF6-A393-DF7191AC5CF6}" presName="CompostProcess" presStyleCnt="0">
        <dgm:presLayoutVars>
          <dgm:dir/>
          <dgm:resizeHandles val="exact"/>
        </dgm:presLayoutVars>
      </dgm:prSet>
      <dgm:spPr/>
      <dgm:t>
        <a:bodyPr/>
        <a:lstStyle/>
        <a:p>
          <a:endParaRPr lang="en-US"/>
        </a:p>
      </dgm:t>
    </dgm:pt>
    <dgm:pt modelId="{4BF12451-6D71-4C6E-AE89-A89F32B34A58}" type="pres">
      <dgm:prSet presAssocID="{3ED2ADE7-BF99-4AF6-A393-DF7191AC5CF6}" presName="arrow" presStyleLbl="bgShp" presStyleIdx="0" presStyleCnt="1"/>
      <dgm:spPr/>
      <dgm:t>
        <a:bodyPr/>
        <a:lstStyle/>
        <a:p>
          <a:endParaRPr lang="en-US"/>
        </a:p>
      </dgm:t>
    </dgm:pt>
    <dgm:pt modelId="{121539FA-7096-425D-AA29-90B6AF6B2543}" type="pres">
      <dgm:prSet presAssocID="{3ED2ADE7-BF99-4AF6-A393-DF7191AC5CF6}" presName="linearProcess" presStyleCnt="0"/>
      <dgm:spPr/>
    </dgm:pt>
    <dgm:pt modelId="{7603283A-40A6-4288-9A75-3B3B5EBBB41E}" type="pres">
      <dgm:prSet presAssocID="{BA72420B-AE4C-4148-BFCF-0D6E55056109}" presName="textNode" presStyleLbl="node1" presStyleIdx="0" presStyleCnt="6">
        <dgm:presLayoutVars>
          <dgm:bulletEnabled val="1"/>
        </dgm:presLayoutVars>
      </dgm:prSet>
      <dgm:spPr/>
      <dgm:t>
        <a:bodyPr/>
        <a:lstStyle/>
        <a:p>
          <a:endParaRPr lang="en-US"/>
        </a:p>
      </dgm:t>
    </dgm:pt>
    <dgm:pt modelId="{B263CF01-C169-4FF8-BA8B-3CED747A04EF}" type="pres">
      <dgm:prSet presAssocID="{08EBDEDF-D836-4166-9F4F-34485CE4C684}" presName="sibTrans" presStyleCnt="0"/>
      <dgm:spPr/>
    </dgm:pt>
    <dgm:pt modelId="{7834AEA5-B133-4AC8-9850-8308C38D5ABF}" type="pres">
      <dgm:prSet presAssocID="{68B6F9D0-A08F-436B-B2F8-1A19D66B5491}" presName="textNode" presStyleLbl="node1" presStyleIdx="1" presStyleCnt="6">
        <dgm:presLayoutVars>
          <dgm:bulletEnabled val="1"/>
        </dgm:presLayoutVars>
      </dgm:prSet>
      <dgm:spPr/>
      <dgm:t>
        <a:bodyPr/>
        <a:lstStyle/>
        <a:p>
          <a:endParaRPr lang="en-US"/>
        </a:p>
      </dgm:t>
    </dgm:pt>
    <dgm:pt modelId="{FD910959-F41E-44E5-B5E7-4834CE410467}" type="pres">
      <dgm:prSet presAssocID="{6FD9A4BC-98A4-45B8-8F81-022D1F9A4CA8}" presName="sibTrans" presStyleCnt="0"/>
      <dgm:spPr/>
    </dgm:pt>
    <dgm:pt modelId="{0341685A-A685-4531-A4AE-30478672694D}" type="pres">
      <dgm:prSet presAssocID="{447BFB3F-1D3D-4F6E-9F7E-59AE5F5084F4}" presName="textNode" presStyleLbl="node1" presStyleIdx="2" presStyleCnt="6">
        <dgm:presLayoutVars>
          <dgm:bulletEnabled val="1"/>
        </dgm:presLayoutVars>
      </dgm:prSet>
      <dgm:spPr/>
      <dgm:t>
        <a:bodyPr/>
        <a:lstStyle/>
        <a:p>
          <a:endParaRPr lang="en-US"/>
        </a:p>
      </dgm:t>
    </dgm:pt>
    <dgm:pt modelId="{AB2AE4F9-FB03-4368-B69F-B0A83201F60E}" type="pres">
      <dgm:prSet presAssocID="{AB1C022D-EC82-456C-B36C-6C228DF6DB8D}" presName="sibTrans" presStyleCnt="0"/>
      <dgm:spPr/>
    </dgm:pt>
    <dgm:pt modelId="{115E5BE8-92CC-496B-A0AF-FE52A0058382}" type="pres">
      <dgm:prSet presAssocID="{6424E11B-E7CB-4F42-A1F3-5BB381A0CFAF}" presName="textNode" presStyleLbl="node1" presStyleIdx="3" presStyleCnt="6">
        <dgm:presLayoutVars>
          <dgm:bulletEnabled val="1"/>
        </dgm:presLayoutVars>
      </dgm:prSet>
      <dgm:spPr/>
      <dgm:t>
        <a:bodyPr/>
        <a:lstStyle/>
        <a:p>
          <a:endParaRPr lang="en-US"/>
        </a:p>
      </dgm:t>
    </dgm:pt>
    <dgm:pt modelId="{FB6C59D3-2795-4E6C-8BEF-A7F24A164656}" type="pres">
      <dgm:prSet presAssocID="{2AC162AA-3C51-43FA-8B6F-95C509D17D95}" presName="sibTrans" presStyleCnt="0"/>
      <dgm:spPr/>
    </dgm:pt>
    <dgm:pt modelId="{4671E6AC-B725-4460-A141-B4373B54283C}" type="pres">
      <dgm:prSet presAssocID="{FADC77C7-A421-4F3A-896D-C1CE049B7B39}" presName="textNode" presStyleLbl="node1" presStyleIdx="4" presStyleCnt="6">
        <dgm:presLayoutVars>
          <dgm:bulletEnabled val="1"/>
        </dgm:presLayoutVars>
      </dgm:prSet>
      <dgm:spPr/>
      <dgm:t>
        <a:bodyPr/>
        <a:lstStyle/>
        <a:p>
          <a:endParaRPr lang="en-US"/>
        </a:p>
      </dgm:t>
    </dgm:pt>
    <dgm:pt modelId="{39E5B3E8-7027-4629-B02A-99E2D3EFD756}" type="pres">
      <dgm:prSet presAssocID="{485B3A2B-623C-4FBA-A7B7-6A0FBB36765F}" presName="sibTrans" presStyleCnt="0"/>
      <dgm:spPr/>
    </dgm:pt>
    <dgm:pt modelId="{618A7A6A-E0B7-459A-93BE-86E8E51696F7}" type="pres">
      <dgm:prSet presAssocID="{5BC0BF97-A089-4883-9901-7DCF96E48BDE}" presName="textNode" presStyleLbl="node1" presStyleIdx="5" presStyleCnt="6">
        <dgm:presLayoutVars>
          <dgm:bulletEnabled val="1"/>
        </dgm:presLayoutVars>
      </dgm:prSet>
      <dgm:spPr/>
      <dgm:t>
        <a:bodyPr/>
        <a:lstStyle/>
        <a:p>
          <a:endParaRPr lang="en-US"/>
        </a:p>
      </dgm:t>
    </dgm:pt>
  </dgm:ptLst>
  <dgm:cxnLst>
    <dgm:cxn modelId="{BB8709CB-4DBD-7542-B21E-0313CCC91BCC}" type="presOf" srcId="{68B6F9D0-A08F-436B-B2F8-1A19D66B5491}" destId="{7834AEA5-B133-4AC8-9850-8308C38D5ABF}" srcOrd="0" destOrd="0" presId="urn:microsoft.com/office/officeart/2005/8/layout/hProcess9"/>
    <dgm:cxn modelId="{9440CA84-BCA1-4E5B-80FB-DC190612B24B}" srcId="{3ED2ADE7-BF99-4AF6-A393-DF7191AC5CF6}" destId="{68B6F9D0-A08F-436B-B2F8-1A19D66B5491}" srcOrd="1" destOrd="0" parTransId="{EDC344F2-5A74-4337-A0EB-90014F17076C}" sibTransId="{6FD9A4BC-98A4-45B8-8F81-022D1F9A4CA8}"/>
    <dgm:cxn modelId="{A2BD86D3-DEA0-400F-9CB5-6BFD78B863A0}" srcId="{3ED2ADE7-BF99-4AF6-A393-DF7191AC5CF6}" destId="{BA72420B-AE4C-4148-BFCF-0D6E55056109}" srcOrd="0" destOrd="0" parTransId="{7646FE7F-34D7-4A0D-AB34-2DAA292E9ED4}" sibTransId="{08EBDEDF-D836-4166-9F4F-34485CE4C684}"/>
    <dgm:cxn modelId="{76E6D070-E5FB-9544-BB6E-B02B5C9A0563}" type="presOf" srcId="{BA72420B-AE4C-4148-BFCF-0D6E55056109}" destId="{7603283A-40A6-4288-9A75-3B3B5EBBB41E}" srcOrd="0" destOrd="0" presId="urn:microsoft.com/office/officeart/2005/8/layout/hProcess9"/>
    <dgm:cxn modelId="{A69C58FD-B29F-3740-AB83-1B4B54FCF598}" type="presOf" srcId="{5BC0BF97-A089-4883-9901-7DCF96E48BDE}" destId="{618A7A6A-E0B7-459A-93BE-86E8E51696F7}" srcOrd="0" destOrd="0" presId="urn:microsoft.com/office/officeart/2005/8/layout/hProcess9"/>
    <dgm:cxn modelId="{4D999A50-6E55-4131-BE47-5187ECB35800}" srcId="{3ED2ADE7-BF99-4AF6-A393-DF7191AC5CF6}" destId="{6424E11B-E7CB-4F42-A1F3-5BB381A0CFAF}" srcOrd="3" destOrd="0" parTransId="{8929A02A-8FC6-47BE-A394-229F587E6C34}" sibTransId="{2AC162AA-3C51-43FA-8B6F-95C509D17D95}"/>
    <dgm:cxn modelId="{08466B46-5AF5-4A7D-9D82-62A68A7B6CCF}" srcId="{3ED2ADE7-BF99-4AF6-A393-DF7191AC5CF6}" destId="{447BFB3F-1D3D-4F6E-9F7E-59AE5F5084F4}" srcOrd="2" destOrd="0" parTransId="{0488D4DF-F3BD-4B2C-AB72-664AD9766A41}" sibTransId="{AB1C022D-EC82-456C-B36C-6C228DF6DB8D}"/>
    <dgm:cxn modelId="{E3335532-96F4-4E48-9FC8-31BB3FDB8785}" srcId="{3ED2ADE7-BF99-4AF6-A393-DF7191AC5CF6}" destId="{5BC0BF97-A089-4883-9901-7DCF96E48BDE}" srcOrd="5" destOrd="0" parTransId="{A86416C2-6E60-4526-B5B9-7BD6C3D26D74}" sibTransId="{3F48DA14-DE8A-473C-92A6-148740B560D0}"/>
    <dgm:cxn modelId="{E76AECA8-CF2B-574E-93C3-DDF36F98FBD4}" type="presOf" srcId="{6424E11B-E7CB-4F42-A1F3-5BB381A0CFAF}" destId="{115E5BE8-92CC-496B-A0AF-FE52A0058382}" srcOrd="0" destOrd="0" presId="urn:microsoft.com/office/officeart/2005/8/layout/hProcess9"/>
    <dgm:cxn modelId="{C9EEDB0C-9E66-3D41-AA40-9850C2E7D305}" type="presOf" srcId="{447BFB3F-1D3D-4F6E-9F7E-59AE5F5084F4}" destId="{0341685A-A685-4531-A4AE-30478672694D}" srcOrd="0" destOrd="0" presId="urn:microsoft.com/office/officeart/2005/8/layout/hProcess9"/>
    <dgm:cxn modelId="{9222C8B4-7AF4-E147-ABCA-2592ADEE640E}" type="presOf" srcId="{FADC77C7-A421-4F3A-896D-C1CE049B7B39}" destId="{4671E6AC-B725-4460-A141-B4373B54283C}" srcOrd="0" destOrd="0" presId="urn:microsoft.com/office/officeart/2005/8/layout/hProcess9"/>
    <dgm:cxn modelId="{76A8FDD9-1F8B-1945-8D2E-5F1C4A4ACCD0}" type="presOf" srcId="{3ED2ADE7-BF99-4AF6-A393-DF7191AC5CF6}" destId="{7090D213-6989-4BA5-BFAC-526813AA7465}" srcOrd="0" destOrd="0" presId="urn:microsoft.com/office/officeart/2005/8/layout/hProcess9"/>
    <dgm:cxn modelId="{EF682A74-B2FF-4AD9-B4DD-E951B5908275}" srcId="{3ED2ADE7-BF99-4AF6-A393-DF7191AC5CF6}" destId="{FADC77C7-A421-4F3A-896D-C1CE049B7B39}" srcOrd="4" destOrd="0" parTransId="{847F7AA7-5FB7-4B2F-A674-3E81367388E2}" sibTransId="{485B3A2B-623C-4FBA-A7B7-6A0FBB36765F}"/>
    <dgm:cxn modelId="{F57DF0AA-65F9-8C49-9A59-02F9E5BD73B8}" type="presParOf" srcId="{7090D213-6989-4BA5-BFAC-526813AA7465}" destId="{4BF12451-6D71-4C6E-AE89-A89F32B34A58}" srcOrd="0" destOrd="0" presId="urn:microsoft.com/office/officeart/2005/8/layout/hProcess9"/>
    <dgm:cxn modelId="{01351921-0FAA-BC4E-8B57-32E01B82C964}" type="presParOf" srcId="{7090D213-6989-4BA5-BFAC-526813AA7465}" destId="{121539FA-7096-425D-AA29-90B6AF6B2543}" srcOrd="1" destOrd="0" presId="urn:microsoft.com/office/officeart/2005/8/layout/hProcess9"/>
    <dgm:cxn modelId="{B2C36F22-1121-0448-83DE-B286D48F7548}" type="presParOf" srcId="{121539FA-7096-425D-AA29-90B6AF6B2543}" destId="{7603283A-40A6-4288-9A75-3B3B5EBBB41E}" srcOrd="0" destOrd="0" presId="urn:microsoft.com/office/officeart/2005/8/layout/hProcess9"/>
    <dgm:cxn modelId="{8553C98B-5C16-AF46-B2C9-CFECE0C32825}" type="presParOf" srcId="{121539FA-7096-425D-AA29-90B6AF6B2543}" destId="{B263CF01-C169-4FF8-BA8B-3CED747A04EF}" srcOrd="1" destOrd="0" presId="urn:microsoft.com/office/officeart/2005/8/layout/hProcess9"/>
    <dgm:cxn modelId="{8BC463A2-7934-6447-84A8-1B4A9B4F6E9B}" type="presParOf" srcId="{121539FA-7096-425D-AA29-90B6AF6B2543}" destId="{7834AEA5-B133-4AC8-9850-8308C38D5ABF}" srcOrd="2" destOrd="0" presId="urn:microsoft.com/office/officeart/2005/8/layout/hProcess9"/>
    <dgm:cxn modelId="{120D375E-2E52-0349-BED9-F10095A4AB48}" type="presParOf" srcId="{121539FA-7096-425D-AA29-90B6AF6B2543}" destId="{FD910959-F41E-44E5-B5E7-4834CE410467}" srcOrd="3" destOrd="0" presId="urn:microsoft.com/office/officeart/2005/8/layout/hProcess9"/>
    <dgm:cxn modelId="{058AB0CA-A294-0A47-8C70-68CEB7CC1149}" type="presParOf" srcId="{121539FA-7096-425D-AA29-90B6AF6B2543}" destId="{0341685A-A685-4531-A4AE-30478672694D}" srcOrd="4" destOrd="0" presId="urn:microsoft.com/office/officeart/2005/8/layout/hProcess9"/>
    <dgm:cxn modelId="{C5AF2101-A49E-834F-A742-7E589D6739CB}" type="presParOf" srcId="{121539FA-7096-425D-AA29-90B6AF6B2543}" destId="{AB2AE4F9-FB03-4368-B69F-B0A83201F60E}" srcOrd="5" destOrd="0" presId="urn:microsoft.com/office/officeart/2005/8/layout/hProcess9"/>
    <dgm:cxn modelId="{893B97C0-1D7A-5E4F-9505-EEA0FE7C8ACB}" type="presParOf" srcId="{121539FA-7096-425D-AA29-90B6AF6B2543}" destId="{115E5BE8-92CC-496B-A0AF-FE52A0058382}" srcOrd="6" destOrd="0" presId="urn:microsoft.com/office/officeart/2005/8/layout/hProcess9"/>
    <dgm:cxn modelId="{BDB8B217-1368-0F48-BFF0-F16F1B3DB1F8}" type="presParOf" srcId="{121539FA-7096-425D-AA29-90B6AF6B2543}" destId="{FB6C59D3-2795-4E6C-8BEF-A7F24A164656}" srcOrd="7" destOrd="0" presId="urn:microsoft.com/office/officeart/2005/8/layout/hProcess9"/>
    <dgm:cxn modelId="{C1ADEB9F-A898-F04F-9293-E6D148FF89FA}" type="presParOf" srcId="{121539FA-7096-425D-AA29-90B6AF6B2543}" destId="{4671E6AC-B725-4460-A141-B4373B54283C}" srcOrd="8" destOrd="0" presId="urn:microsoft.com/office/officeart/2005/8/layout/hProcess9"/>
    <dgm:cxn modelId="{74B9EF89-2C42-C24B-B504-7B2E730FEFAF}" type="presParOf" srcId="{121539FA-7096-425D-AA29-90B6AF6B2543}" destId="{39E5B3E8-7027-4629-B02A-99E2D3EFD756}" srcOrd="9" destOrd="0" presId="urn:microsoft.com/office/officeart/2005/8/layout/hProcess9"/>
    <dgm:cxn modelId="{84F26B7D-42CB-444D-A202-C7584593B122}" type="presParOf" srcId="{121539FA-7096-425D-AA29-90B6AF6B2543}" destId="{618A7A6A-E0B7-459A-93BE-86E8E51696F7}"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7C9505-34A6-4FC2-86A5-6A560220834A}" type="doc">
      <dgm:prSet loTypeId="urn:microsoft.com/office/officeart/2005/8/layout/vList6" loCatId="list" qsTypeId="urn:microsoft.com/office/officeart/2005/8/quickstyle/3d2" qsCatId="3D" csTypeId="urn:microsoft.com/office/officeart/2005/8/colors/accent1_2" csCatId="accent1" phldr="1"/>
      <dgm:spPr/>
      <dgm:t>
        <a:bodyPr/>
        <a:lstStyle/>
        <a:p>
          <a:endParaRPr lang="en-US"/>
        </a:p>
      </dgm:t>
    </dgm:pt>
    <dgm:pt modelId="{E791FE6A-9B1B-4EB5-83AC-CA3470DA09B3}">
      <dgm:prSet phldrT="[Text]"/>
      <dgm:spPr/>
      <dgm:t>
        <a:bodyPr/>
        <a:lstStyle/>
        <a:p>
          <a:r>
            <a:rPr lang="en-US" dirty="0" smtClean="0"/>
            <a:t>Time limit to file appeal before FAA</a:t>
          </a:r>
          <a:endParaRPr lang="en-US" dirty="0"/>
        </a:p>
      </dgm:t>
    </dgm:pt>
    <dgm:pt modelId="{D19367D3-7B44-48DA-A631-6522BEB1E0E7}" type="parTrans" cxnId="{6830EBA9-A532-43DF-8BDB-B64B8186D743}">
      <dgm:prSet/>
      <dgm:spPr/>
      <dgm:t>
        <a:bodyPr/>
        <a:lstStyle/>
        <a:p>
          <a:endParaRPr lang="en-US"/>
        </a:p>
      </dgm:t>
    </dgm:pt>
    <dgm:pt modelId="{9099C398-E7ED-493A-A676-2CA0A221AE1D}" type="sibTrans" cxnId="{6830EBA9-A532-43DF-8BDB-B64B8186D743}">
      <dgm:prSet/>
      <dgm:spPr/>
      <dgm:t>
        <a:bodyPr/>
        <a:lstStyle/>
        <a:p>
          <a:endParaRPr lang="en-US"/>
        </a:p>
      </dgm:t>
    </dgm:pt>
    <dgm:pt modelId="{C6CBED9B-2127-40B6-9039-FAF399AE33B3}">
      <dgm:prSet phldrT="[Text]" custT="1"/>
      <dgm:spPr/>
      <dgm:t>
        <a:bodyPr/>
        <a:lstStyle/>
        <a:p>
          <a:r>
            <a:rPr lang="en-US" sz="1200" dirty="0" smtClean="0"/>
            <a:t>3 months for tax payers</a:t>
          </a:r>
          <a:endParaRPr lang="en-US" sz="1200" dirty="0"/>
        </a:p>
      </dgm:t>
    </dgm:pt>
    <dgm:pt modelId="{8025A1EC-9003-4376-A8A3-9C66F625ABF9}" type="parTrans" cxnId="{E9EDD9B2-658B-4642-804A-BF3B36FD01CA}">
      <dgm:prSet/>
      <dgm:spPr/>
      <dgm:t>
        <a:bodyPr/>
        <a:lstStyle/>
        <a:p>
          <a:endParaRPr lang="en-US"/>
        </a:p>
      </dgm:t>
    </dgm:pt>
    <dgm:pt modelId="{4EE00AD0-3B3D-4E53-A305-35BC9242301E}" type="sibTrans" cxnId="{E9EDD9B2-658B-4642-804A-BF3B36FD01CA}">
      <dgm:prSet/>
      <dgm:spPr/>
      <dgm:t>
        <a:bodyPr/>
        <a:lstStyle/>
        <a:p>
          <a:endParaRPr lang="en-US"/>
        </a:p>
      </dgm:t>
    </dgm:pt>
    <dgm:pt modelId="{A8E0A38C-1DEA-4B04-99AD-FB5E4F1514A6}">
      <dgm:prSet phldrT="[Text]"/>
      <dgm:spPr/>
      <dgm:t>
        <a:bodyPr/>
        <a:lstStyle/>
        <a:p>
          <a:r>
            <a:rPr lang="en-US" dirty="0" smtClean="0"/>
            <a:t>Time limit to file appeal before Tribunal</a:t>
          </a:r>
          <a:endParaRPr lang="en-US" dirty="0"/>
        </a:p>
      </dgm:t>
    </dgm:pt>
    <dgm:pt modelId="{05DB59C9-DB62-498A-A236-D00F84DEF832}" type="parTrans" cxnId="{CEF066A4-955C-4947-9C84-B5780A8BB096}">
      <dgm:prSet/>
      <dgm:spPr/>
      <dgm:t>
        <a:bodyPr/>
        <a:lstStyle/>
        <a:p>
          <a:endParaRPr lang="en-US"/>
        </a:p>
      </dgm:t>
    </dgm:pt>
    <dgm:pt modelId="{495228FC-3A4A-4923-A7D9-AAA6EDD8DBD4}" type="sibTrans" cxnId="{CEF066A4-955C-4947-9C84-B5780A8BB096}">
      <dgm:prSet/>
      <dgm:spPr/>
      <dgm:t>
        <a:bodyPr/>
        <a:lstStyle/>
        <a:p>
          <a:endParaRPr lang="en-US"/>
        </a:p>
      </dgm:t>
    </dgm:pt>
    <dgm:pt modelId="{322C5AB5-9C15-4AFD-B724-334DFE5D6D36}">
      <dgm:prSet phldrT="[Text]" custT="1"/>
      <dgm:spPr/>
      <dgm:t>
        <a:bodyPr/>
        <a:lstStyle/>
        <a:p>
          <a:r>
            <a:rPr lang="en-US" sz="1200" dirty="0" smtClean="0"/>
            <a:t>3 months for tax payers</a:t>
          </a:r>
          <a:endParaRPr lang="en-US" sz="1200" dirty="0"/>
        </a:p>
      </dgm:t>
    </dgm:pt>
    <dgm:pt modelId="{7A756156-8E91-49F0-BA3D-AE2C2D0B4CC3}" type="parTrans" cxnId="{74F7541E-6B54-4A35-9F49-FD16DCBB7E4F}">
      <dgm:prSet/>
      <dgm:spPr/>
      <dgm:t>
        <a:bodyPr/>
        <a:lstStyle/>
        <a:p>
          <a:endParaRPr lang="en-US"/>
        </a:p>
      </dgm:t>
    </dgm:pt>
    <dgm:pt modelId="{8EE090AB-D248-4829-94CE-6C59D06CDD24}" type="sibTrans" cxnId="{74F7541E-6B54-4A35-9F49-FD16DCBB7E4F}">
      <dgm:prSet/>
      <dgm:spPr/>
      <dgm:t>
        <a:bodyPr/>
        <a:lstStyle/>
        <a:p>
          <a:endParaRPr lang="en-US"/>
        </a:p>
      </dgm:t>
    </dgm:pt>
    <dgm:pt modelId="{AEEF05DB-6918-4BC6-83C8-CAAE67A26185}">
      <dgm:prSet phldrT="[Text]" custT="1"/>
      <dgm:spPr/>
      <dgm:t>
        <a:bodyPr/>
        <a:lstStyle/>
        <a:p>
          <a:r>
            <a:rPr lang="en-US" sz="1200" dirty="0" smtClean="0"/>
            <a:t>6 months for department</a:t>
          </a:r>
          <a:endParaRPr lang="en-US" sz="1200" dirty="0"/>
        </a:p>
      </dgm:t>
    </dgm:pt>
    <dgm:pt modelId="{FE6C34F8-F5D5-444E-8D31-625473AC0EE3}" type="parTrans" cxnId="{3CBCC740-2397-4625-BE35-50AC53816430}">
      <dgm:prSet/>
      <dgm:spPr/>
      <dgm:t>
        <a:bodyPr/>
        <a:lstStyle/>
        <a:p>
          <a:endParaRPr lang="en-US"/>
        </a:p>
      </dgm:t>
    </dgm:pt>
    <dgm:pt modelId="{67FD4AFB-65F6-4244-95C6-FE0E155C20D9}" type="sibTrans" cxnId="{3CBCC740-2397-4625-BE35-50AC53816430}">
      <dgm:prSet/>
      <dgm:spPr/>
      <dgm:t>
        <a:bodyPr/>
        <a:lstStyle/>
        <a:p>
          <a:endParaRPr lang="en-US"/>
        </a:p>
      </dgm:t>
    </dgm:pt>
    <dgm:pt modelId="{4F285B5A-CE2D-4A45-8200-F54441A96534}">
      <dgm:prSet phldrT="[Text]"/>
      <dgm:spPr/>
      <dgm:t>
        <a:bodyPr/>
        <a:lstStyle/>
        <a:p>
          <a:r>
            <a:rPr lang="en-US" dirty="0" smtClean="0"/>
            <a:t>Time limit to file appeal before High Court</a:t>
          </a:r>
        </a:p>
      </dgm:t>
    </dgm:pt>
    <dgm:pt modelId="{B6B7F40B-DF91-4A88-B892-3D218FE6BD89}" type="parTrans" cxnId="{0EB3A710-D1D4-48E9-AFF9-37D86C976763}">
      <dgm:prSet/>
      <dgm:spPr/>
      <dgm:t>
        <a:bodyPr/>
        <a:lstStyle/>
        <a:p>
          <a:endParaRPr lang="en-US"/>
        </a:p>
      </dgm:t>
    </dgm:pt>
    <dgm:pt modelId="{79BB4B1E-6EF7-4FC2-A7E9-9B44C5A8B544}" type="sibTrans" cxnId="{0EB3A710-D1D4-48E9-AFF9-37D86C976763}">
      <dgm:prSet/>
      <dgm:spPr/>
      <dgm:t>
        <a:bodyPr/>
        <a:lstStyle/>
        <a:p>
          <a:endParaRPr lang="en-US"/>
        </a:p>
      </dgm:t>
    </dgm:pt>
    <dgm:pt modelId="{7C885155-B251-4F60-99A9-ADB43EF851B2}">
      <dgm:prSet phldrT="[Text]" custT="1"/>
      <dgm:spPr/>
      <dgm:t>
        <a:bodyPr/>
        <a:lstStyle/>
        <a:p>
          <a:r>
            <a:rPr lang="en-US" sz="1200" dirty="0" smtClean="0"/>
            <a:t>Appeal should be filed immediately after passing of the judgment or order, provided the High court certifies that the case is a fit one for appeal to the Supreme Court.</a:t>
          </a:r>
          <a:endParaRPr lang="en-US" sz="1200" dirty="0"/>
        </a:p>
      </dgm:t>
    </dgm:pt>
    <dgm:pt modelId="{21D37979-5FD0-4472-95E3-22381E9DFD7A}" type="parTrans" cxnId="{81210B4D-FB98-466E-A504-6403E1CBABA8}">
      <dgm:prSet/>
      <dgm:spPr/>
      <dgm:t>
        <a:bodyPr/>
        <a:lstStyle/>
        <a:p>
          <a:endParaRPr lang="en-US"/>
        </a:p>
      </dgm:t>
    </dgm:pt>
    <dgm:pt modelId="{F008D270-04B9-4DDD-8805-AF7525E81245}" type="sibTrans" cxnId="{81210B4D-FB98-466E-A504-6403E1CBABA8}">
      <dgm:prSet/>
      <dgm:spPr/>
      <dgm:t>
        <a:bodyPr/>
        <a:lstStyle/>
        <a:p>
          <a:endParaRPr lang="en-US"/>
        </a:p>
      </dgm:t>
    </dgm:pt>
    <dgm:pt modelId="{B9FE39CD-DD5D-4802-924C-24AE6985C5FB}">
      <dgm:prSet phldrT="[Text]" custT="1"/>
      <dgm:spPr/>
      <dgm:t>
        <a:bodyPr/>
        <a:lstStyle/>
        <a:p>
          <a:r>
            <a:rPr lang="en-US" sz="1200" dirty="0" smtClean="0"/>
            <a:t>6 months for department</a:t>
          </a:r>
          <a:endParaRPr lang="en-US" sz="1200" dirty="0"/>
        </a:p>
      </dgm:t>
    </dgm:pt>
    <dgm:pt modelId="{A2B8FCA5-B42D-4CCF-A14C-BF4C4D755E19}" type="parTrans" cxnId="{E8BC1A34-5C8B-435A-8D51-B4DDE2CC1B55}">
      <dgm:prSet/>
      <dgm:spPr/>
      <dgm:t>
        <a:bodyPr/>
        <a:lstStyle/>
        <a:p>
          <a:endParaRPr lang="en-US"/>
        </a:p>
      </dgm:t>
    </dgm:pt>
    <dgm:pt modelId="{0C0F9616-A45C-412D-9208-8DAB927518FD}" type="sibTrans" cxnId="{E8BC1A34-5C8B-435A-8D51-B4DDE2CC1B55}">
      <dgm:prSet/>
      <dgm:spPr/>
      <dgm:t>
        <a:bodyPr/>
        <a:lstStyle/>
        <a:p>
          <a:endParaRPr lang="en-US"/>
        </a:p>
      </dgm:t>
    </dgm:pt>
    <dgm:pt modelId="{47AB1947-100B-41A3-B84F-8BAB119C80BB}">
      <dgm:prSet phldrT="[Text]" custT="1"/>
      <dgm:spPr/>
      <dgm:t>
        <a:bodyPr/>
        <a:lstStyle/>
        <a:p>
          <a:r>
            <a:rPr lang="en-US" sz="1200" dirty="0" smtClean="0"/>
            <a:t>1 month condonable period for both, if sufficient cause is shown</a:t>
          </a:r>
          <a:endParaRPr lang="en-US" sz="1200" dirty="0"/>
        </a:p>
      </dgm:t>
    </dgm:pt>
    <dgm:pt modelId="{CD97BA8C-E1AA-4D11-94DD-AE7B13417FB1}" type="parTrans" cxnId="{CC2749FA-952B-49C9-A465-699B982FF88A}">
      <dgm:prSet/>
      <dgm:spPr/>
      <dgm:t>
        <a:bodyPr/>
        <a:lstStyle/>
        <a:p>
          <a:endParaRPr lang="en-US"/>
        </a:p>
      </dgm:t>
    </dgm:pt>
    <dgm:pt modelId="{84981D46-D874-4765-B8A8-E7DC09211CF3}" type="sibTrans" cxnId="{CC2749FA-952B-49C9-A465-699B982FF88A}">
      <dgm:prSet/>
      <dgm:spPr/>
      <dgm:t>
        <a:bodyPr/>
        <a:lstStyle/>
        <a:p>
          <a:endParaRPr lang="en-US"/>
        </a:p>
      </dgm:t>
    </dgm:pt>
    <dgm:pt modelId="{286DA434-A624-43E9-93C0-45ADCA028627}">
      <dgm:prSet phldrT="[Text]" custT="1"/>
      <dgm:spPr/>
      <dgm:t>
        <a:bodyPr/>
        <a:lstStyle/>
        <a:p>
          <a:r>
            <a:rPr lang="en-US" sz="1200" dirty="0" smtClean="0"/>
            <a:t>Tribunal got discretionary power to condone delay beyond 3 months if sufficient cause is shown</a:t>
          </a:r>
          <a:endParaRPr lang="en-US" sz="1200" dirty="0"/>
        </a:p>
      </dgm:t>
    </dgm:pt>
    <dgm:pt modelId="{DAD64005-103F-4CF8-9268-9D9C0E0BBFE4}" type="parTrans" cxnId="{89545A08-14FF-4C73-9805-F1EE9BA7ABEA}">
      <dgm:prSet/>
      <dgm:spPr/>
      <dgm:t>
        <a:bodyPr/>
        <a:lstStyle/>
        <a:p>
          <a:endParaRPr lang="en-US"/>
        </a:p>
      </dgm:t>
    </dgm:pt>
    <dgm:pt modelId="{E79238EF-0490-468F-8889-91A7F120BAF7}" type="sibTrans" cxnId="{89545A08-14FF-4C73-9805-F1EE9BA7ABEA}">
      <dgm:prSet/>
      <dgm:spPr/>
      <dgm:t>
        <a:bodyPr/>
        <a:lstStyle/>
        <a:p>
          <a:endParaRPr lang="en-US"/>
        </a:p>
      </dgm:t>
    </dgm:pt>
    <dgm:pt modelId="{AA0907C2-C212-4698-AC7B-2040FE4C6E36}">
      <dgm:prSet phldrT="[Text]"/>
      <dgm:spPr/>
      <dgm:t>
        <a:bodyPr/>
        <a:lstStyle/>
        <a:p>
          <a:r>
            <a:rPr lang="en-US" dirty="0" smtClean="0"/>
            <a:t>Time limit to file appeal before Supreme Court</a:t>
          </a:r>
        </a:p>
      </dgm:t>
    </dgm:pt>
    <dgm:pt modelId="{35B143C2-7051-413F-A376-8BB34BA2B2F0}" type="parTrans" cxnId="{0B7C3E5D-BB29-4B91-9862-010167CCB2B6}">
      <dgm:prSet/>
      <dgm:spPr/>
      <dgm:t>
        <a:bodyPr/>
        <a:lstStyle/>
        <a:p>
          <a:endParaRPr lang="en-US"/>
        </a:p>
      </dgm:t>
    </dgm:pt>
    <dgm:pt modelId="{443BC432-DD70-49C2-A6BD-F957B9DC359F}" type="sibTrans" cxnId="{0B7C3E5D-BB29-4B91-9862-010167CCB2B6}">
      <dgm:prSet/>
      <dgm:spPr/>
      <dgm:t>
        <a:bodyPr/>
        <a:lstStyle/>
        <a:p>
          <a:endParaRPr lang="en-US"/>
        </a:p>
      </dgm:t>
    </dgm:pt>
    <dgm:pt modelId="{5DA06B42-26D1-40B4-8A57-F83E21FADEF4}">
      <dgm:prSet custT="1"/>
      <dgm:spPr/>
      <dgm:t>
        <a:bodyPr/>
        <a:lstStyle/>
        <a:p>
          <a:r>
            <a:rPr lang="en-US" sz="1200" dirty="0" smtClean="0"/>
            <a:t>180 days from the date of receipt of tribunal order</a:t>
          </a:r>
          <a:endParaRPr lang="en-US" sz="1200" dirty="0"/>
        </a:p>
      </dgm:t>
    </dgm:pt>
    <dgm:pt modelId="{DD453B51-AF71-4B64-AC07-00634D146AB7}" type="parTrans" cxnId="{653A0F6C-0D3F-45F2-990F-1501D93BDF46}">
      <dgm:prSet/>
      <dgm:spPr/>
      <dgm:t>
        <a:bodyPr/>
        <a:lstStyle/>
        <a:p>
          <a:endParaRPr lang="en-US"/>
        </a:p>
      </dgm:t>
    </dgm:pt>
    <dgm:pt modelId="{F866DC0B-516F-4470-8BC2-C330BDC459C2}" type="sibTrans" cxnId="{653A0F6C-0D3F-45F2-990F-1501D93BDF46}">
      <dgm:prSet/>
      <dgm:spPr/>
      <dgm:t>
        <a:bodyPr/>
        <a:lstStyle/>
        <a:p>
          <a:endParaRPr lang="en-US"/>
        </a:p>
      </dgm:t>
    </dgm:pt>
    <dgm:pt modelId="{EF9FE387-DDE2-498E-A290-67297DB8000A}">
      <dgm:prSet custT="1"/>
      <dgm:spPr/>
      <dgm:t>
        <a:bodyPr/>
        <a:lstStyle/>
        <a:p>
          <a:r>
            <a:rPr lang="en-US" sz="1200" dirty="0" smtClean="0"/>
            <a:t>High court got discretionary powers to condone the delay involved beyond 180 days</a:t>
          </a:r>
          <a:endParaRPr lang="en-US" sz="1200" dirty="0"/>
        </a:p>
      </dgm:t>
    </dgm:pt>
    <dgm:pt modelId="{84CDA0F8-42A9-4875-807E-834235D674D3}" type="parTrans" cxnId="{4A4A69B1-5B2E-4A5C-8E93-4C18C17D9160}">
      <dgm:prSet/>
      <dgm:spPr/>
      <dgm:t>
        <a:bodyPr/>
        <a:lstStyle/>
        <a:p>
          <a:endParaRPr lang="en-US"/>
        </a:p>
      </dgm:t>
    </dgm:pt>
    <dgm:pt modelId="{407BC0EB-E2D3-42D4-BA09-F540BB57B5FF}" type="sibTrans" cxnId="{4A4A69B1-5B2E-4A5C-8E93-4C18C17D9160}">
      <dgm:prSet/>
      <dgm:spPr/>
      <dgm:t>
        <a:bodyPr/>
        <a:lstStyle/>
        <a:p>
          <a:endParaRPr lang="en-US"/>
        </a:p>
      </dgm:t>
    </dgm:pt>
    <dgm:pt modelId="{BD985FF1-F572-4C17-BDE8-8545E4D32FAA}" type="pres">
      <dgm:prSet presAssocID="{1D7C9505-34A6-4FC2-86A5-6A560220834A}" presName="Name0" presStyleCnt="0">
        <dgm:presLayoutVars>
          <dgm:dir/>
          <dgm:animLvl val="lvl"/>
          <dgm:resizeHandles/>
        </dgm:presLayoutVars>
      </dgm:prSet>
      <dgm:spPr/>
      <dgm:t>
        <a:bodyPr/>
        <a:lstStyle/>
        <a:p>
          <a:endParaRPr lang="en-US"/>
        </a:p>
      </dgm:t>
    </dgm:pt>
    <dgm:pt modelId="{1D1E9060-A32D-4CDA-8D73-DD7F2FBFA3E9}" type="pres">
      <dgm:prSet presAssocID="{E791FE6A-9B1B-4EB5-83AC-CA3470DA09B3}" presName="linNode" presStyleCnt="0"/>
      <dgm:spPr/>
    </dgm:pt>
    <dgm:pt modelId="{D437BB55-7CBF-4907-BF0A-A3EEF040D4E5}" type="pres">
      <dgm:prSet presAssocID="{E791FE6A-9B1B-4EB5-83AC-CA3470DA09B3}" presName="parentShp" presStyleLbl="node1" presStyleIdx="0" presStyleCnt="4">
        <dgm:presLayoutVars>
          <dgm:bulletEnabled val="1"/>
        </dgm:presLayoutVars>
      </dgm:prSet>
      <dgm:spPr/>
      <dgm:t>
        <a:bodyPr/>
        <a:lstStyle/>
        <a:p>
          <a:endParaRPr lang="en-US"/>
        </a:p>
      </dgm:t>
    </dgm:pt>
    <dgm:pt modelId="{A4EE23E4-5048-409C-B09B-FFD441B8AC65}" type="pres">
      <dgm:prSet presAssocID="{E791FE6A-9B1B-4EB5-83AC-CA3470DA09B3}" presName="childShp" presStyleLbl="bgAccFollowNode1" presStyleIdx="0" presStyleCnt="4">
        <dgm:presLayoutVars>
          <dgm:bulletEnabled val="1"/>
        </dgm:presLayoutVars>
      </dgm:prSet>
      <dgm:spPr/>
      <dgm:t>
        <a:bodyPr/>
        <a:lstStyle/>
        <a:p>
          <a:endParaRPr lang="en-US"/>
        </a:p>
      </dgm:t>
    </dgm:pt>
    <dgm:pt modelId="{D54059A5-1F11-495F-9485-76FA343E5E1C}" type="pres">
      <dgm:prSet presAssocID="{9099C398-E7ED-493A-A676-2CA0A221AE1D}" presName="spacing" presStyleCnt="0"/>
      <dgm:spPr/>
    </dgm:pt>
    <dgm:pt modelId="{D2AB19CF-696A-413E-859A-CB709AAD6328}" type="pres">
      <dgm:prSet presAssocID="{A8E0A38C-1DEA-4B04-99AD-FB5E4F1514A6}" presName="linNode" presStyleCnt="0"/>
      <dgm:spPr/>
    </dgm:pt>
    <dgm:pt modelId="{4B74F01A-188C-4582-8B4C-E81BA27D4C0E}" type="pres">
      <dgm:prSet presAssocID="{A8E0A38C-1DEA-4B04-99AD-FB5E4F1514A6}" presName="parentShp" presStyleLbl="node1" presStyleIdx="1" presStyleCnt="4">
        <dgm:presLayoutVars>
          <dgm:bulletEnabled val="1"/>
        </dgm:presLayoutVars>
      </dgm:prSet>
      <dgm:spPr/>
      <dgm:t>
        <a:bodyPr/>
        <a:lstStyle/>
        <a:p>
          <a:endParaRPr lang="en-US"/>
        </a:p>
      </dgm:t>
    </dgm:pt>
    <dgm:pt modelId="{33B77D8E-59DC-445F-AB80-6512DC22C3D6}" type="pres">
      <dgm:prSet presAssocID="{A8E0A38C-1DEA-4B04-99AD-FB5E4F1514A6}" presName="childShp" presStyleLbl="bgAccFollowNode1" presStyleIdx="1" presStyleCnt="4">
        <dgm:presLayoutVars>
          <dgm:bulletEnabled val="1"/>
        </dgm:presLayoutVars>
      </dgm:prSet>
      <dgm:spPr/>
      <dgm:t>
        <a:bodyPr/>
        <a:lstStyle/>
        <a:p>
          <a:endParaRPr lang="en-US"/>
        </a:p>
      </dgm:t>
    </dgm:pt>
    <dgm:pt modelId="{F12EAD96-FCE4-4F2B-B577-8208D42E4F8F}" type="pres">
      <dgm:prSet presAssocID="{495228FC-3A4A-4923-A7D9-AAA6EDD8DBD4}" presName="spacing" presStyleCnt="0"/>
      <dgm:spPr/>
    </dgm:pt>
    <dgm:pt modelId="{D10DE717-52C8-4F02-8449-D2F5D85045ED}" type="pres">
      <dgm:prSet presAssocID="{4F285B5A-CE2D-4A45-8200-F54441A96534}" presName="linNode" presStyleCnt="0"/>
      <dgm:spPr/>
    </dgm:pt>
    <dgm:pt modelId="{3B97463F-C54E-42CE-8948-6A55A976A410}" type="pres">
      <dgm:prSet presAssocID="{4F285B5A-CE2D-4A45-8200-F54441A96534}" presName="parentShp" presStyleLbl="node1" presStyleIdx="2" presStyleCnt="4">
        <dgm:presLayoutVars>
          <dgm:bulletEnabled val="1"/>
        </dgm:presLayoutVars>
      </dgm:prSet>
      <dgm:spPr/>
      <dgm:t>
        <a:bodyPr/>
        <a:lstStyle/>
        <a:p>
          <a:endParaRPr lang="en-US"/>
        </a:p>
      </dgm:t>
    </dgm:pt>
    <dgm:pt modelId="{3968288A-735A-4C46-B0B7-8F98AE7FE310}" type="pres">
      <dgm:prSet presAssocID="{4F285B5A-CE2D-4A45-8200-F54441A96534}" presName="childShp" presStyleLbl="bgAccFollowNode1" presStyleIdx="2" presStyleCnt="4">
        <dgm:presLayoutVars>
          <dgm:bulletEnabled val="1"/>
        </dgm:presLayoutVars>
      </dgm:prSet>
      <dgm:spPr/>
      <dgm:t>
        <a:bodyPr/>
        <a:lstStyle/>
        <a:p>
          <a:endParaRPr lang="en-US"/>
        </a:p>
      </dgm:t>
    </dgm:pt>
    <dgm:pt modelId="{9996E604-383A-452B-AB2E-5D2403C5A0EB}" type="pres">
      <dgm:prSet presAssocID="{79BB4B1E-6EF7-4FC2-A7E9-9B44C5A8B544}" presName="spacing" presStyleCnt="0"/>
      <dgm:spPr/>
    </dgm:pt>
    <dgm:pt modelId="{03AC0F54-D62F-4C26-AC2E-8BFA992D513D}" type="pres">
      <dgm:prSet presAssocID="{AA0907C2-C212-4698-AC7B-2040FE4C6E36}" presName="linNode" presStyleCnt="0"/>
      <dgm:spPr/>
    </dgm:pt>
    <dgm:pt modelId="{A36F5482-C157-44DB-8C2F-51FD3DEDAD02}" type="pres">
      <dgm:prSet presAssocID="{AA0907C2-C212-4698-AC7B-2040FE4C6E36}" presName="parentShp" presStyleLbl="node1" presStyleIdx="3" presStyleCnt="4" custScaleX="103743" custScaleY="111797" custLinFactNeighborX="-2275" custLinFactNeighborY="2368">
        <dgm:presLayoutVars>
          <dgm:bulletEnabled val="1"/>
        </dgm:presLayoutVars>
      </dgm:prSet>
      <dgm:spPr/>
      <dgm:t>
        <a:bodyPr/>
        <a:lstStyle/>
        <a:p>
          <a:endParaRPr lang="en-US"/>
        </a:p>
      </dgm:t>
    </dgm:pt>
    <dgm:pt modelId="{1C7D9F1D-2F6A-4877-8B9D-C91D08AB823B}" type="pres">
      <dgm:prSet presAssocID="{AA0907C2-C212-4698-AC7B-2040FE4C6E36}" presName="childShp" presStyleLbl="bgAccFollowNode1" presStyleIdx="3" presStyleCnt="4">
        <dgm:presLayoutVars>
          <dgm:bulletEnabled val="1"/>
        </dgm:presLayoutVars>
      </dgm:prSet>
      <dgm:spPr/>
      <dgm:t>
        <a:bodyPr/>
        <a:lstStyle/>
        <a:p>
          <a:endParaRPr lang="en-US"/>
        </a:p>
      </dgm:t>
    </dgm:pt>
  </dgm:ptLst>
  <dgm:cxnLst>
    <dgm:cxn modelId="{CC2749FA-952B-49C9-A465-699B982FF88A}" srcId="{E791FE6A-9B1B-4EB5-83AC-CA3470DA09B3}" destId="{47AB1947-100B-41A3-B84F-8BAB119C80BB}" srcOrd="2" destOrd="0" parTransId="{CD97BA8C-E1AA-4D11-94DD-AE7B13417FB1}" sibTransId="{84981D46-D874-4765-B8A8-E7DC09211CF3}"/>
    <dgm:cxn modelId="{0F50F1AE-8358-4026-A1A1-57C2D09D24DC}" type="presOf" srcId="{322C5AB5-9C15-4AFD-B724-334DFE5D6D36}" destId="{33B77D8E-59DC-445F-AB80-6512DC22C3D6}" srcOrd="0" destOrd="0" presId="urn:microsoft.com/office/officeart/2005/8/layout/vList6"/>
    <dgm:cxn modelId="{501C8546-8E91-4C8B-92C3-695186F86AF4}" type="presOf" srcId="{A8E0A38C-1DEA-4B04-99AD-FB5E4F1514A6}" destId="{4B74F01A-188C-4582-8B4C-E81BA27D4C0E}" srcOrd="0" destOrd="0" presId="urn:microsoft.com/office/officeart/2005/8/layout/vList6"/>
    <dgm:cxn modelId="{89545A08-14FF-4C73-9805-F1EE9BA7ABEA}" srcId="{A8E0A38C-1DEA-4B04-99AD-FB5E4F1514A6}" destId="{286DA434-A624-43E9-93C0-45ADCA028627}" srcOrd="2" destOrd="0" parTransId="{DAD64005-103F-4CF8-9268-9D9C0E0BBFE4}" sibTransId="{E79238EF-0490-468F-8889-91A7F120BAF7}"/>
    <dgm:cxn modelId="{0B7C3E5D-BB29-4B91-9862-010167CCB2B6}" srcId="{1D7C9505-34A6-4FC2-86A5-6A560220834A}" destId="{AA0907C2-C212-4698-AC7B-2040FE4C6E36}" srcOrd="3" destOrd="0" parTransId="{35B143C2-7051-413F-A376-8BB34BA2B2F0}" sibTransId="{443BC432-DD70-49C2-A6BD-F957B9DC359F}"/>
    <dgm:cxn modelId="{A25A5CA2-8CBF-4F56-8050-32619D5E3FF0}" type="presOf" srcId="{E791FE6A-9B1B-4EB5-83AC-CA3470DA09B3}" destId="{D437BB55-7CBF-4907-BF0A-A3EEF040D4E5}" srcOrd="0" destOrd="0" presId="urn:microsoft.com/office/officeart/2005/8/layout/vList6"/>
    <dgm:cxn modelId="{610E1696-2084-416E-B54E-206BBCC4B7B2}" type="presOf" srcId="{5DA06B42-26D1-40B4-8A57-F83E21FADEF4}" destId="{3968288A-735A-4C46-B0B7-8F98AE7FE310}" srcOrd="0" destOrd="0" presId="urn:microsoft.com/office/officeart/2005/8/layout/vList6"/>
    <dgm:cxn modelId="{E9EDD9B2-658B-4642-804A-BF3B36FD01CA}" srcId="{E791FE6A-9B1B-4EB5-83AC-CA3470DA09B3}" destId="{C6CBED9B-2127-40B6-9039-FAF399AE33B3}" srcOrd="0" destOrd="0" parTransId="{8025A1EC-9003-4376-A8A3-9C66F625ABF9}" sibTransId="{4EE00AD0-3B3D-4E53-A305-35BC9242301E}"/>
    <dgm:cxn modelId="{1D212E5F-A899-494D-AA31-2EC736D58B41}" type="presOf" srcId="{286DA434-A624-43E9-93C0-45ADCA028627}" destId="{33B77D8E-59DC-445F-AB80-6512DC22C3D6}" srcOrd="0" destOrd="2" presId="urn:microsoft.com/office/officeart/2005/8/layout/vList6"/>
    <dgm:cxn modelId="{AD461D22-5258-47E6-8CAF-2E9DC2929B22}" type="presOf" srcId="{AA0907C2-C212-4698-AC7B-2040FE4C6E36}" destId="{A36F5482-C157-44DB-8C2F-51FD3DEDAD02}" srcOrd="0" destOrd="0" presId="urn:microsoft.com/office/officeart/2005/8/layout/vList6"/>
    <dgm:cxn modelId="{0EB3A710-D1D4-48E9-AFF9-37D86C976763}" srcId="{1D7C9505-34A6-4FC2-86A5-6A560220834A}" destId="{4F285B5A-CE2D-4A45-8200-F54441A96534}" srcOrd="2" destOrd="0" parTransId="{B6B7F40B-DF91-4A88-B892-3D218FE6BD89}" sibTransId="{79BB4B1E-6EF7-4FC2-A7E9-9B44C5A8B544}"/>
    <dgm:cxn modelId="{3CBCC740-2397-4625-BE35-50AC53816430}" srcId="{A8E0A38C-1DEA-4B04-99AD-FB5E4F1514A6}" destId="{AEEF05DB-6918-4BC6-83C8-CAAE67A26185}" srcOrd="1" destOrd="0" parTransId="{FE6C34F8-F5D5-444E-8D31-625473AC0EE3}" sibTransId="{67FD4AFB-65F6-4244-95C6-FE0E155C20D9}"/>
    <dgm:cxn modelId="{74F7541E-6B54-4A35-9F49-FD16DCBB7E4F}" srcId="{A8E0A38C-1DEA-4B04-99AD-FB5E4F1514A6}" destId="{322C5AB5-9C15-4AFD-B724-334DFE5D6D36}" srcOrd="0" destOrd="0" parTransId="{7A756156-8E91-49F0-BA3D-AE2C2D0B4CC3}" sibTransId="{8EE090AB-D248-4829-94CE-6C59D06CDD24}"/>
    <dgm:cxn modelId="{CEF066A4-955C-4947-9C84-B5780A8BB096}" srcId="{1D7C9505-34A6-4FC2-86A5-6A560220834A}" destId="{A8E0A38C-1DEA-4B04-99AD-FB5E4F1514A6}" srcOrd="1" destOrd="0" parTransId="{05DB59C9-DB62-498A-A236-D00F84DEF832}" sibTransId="{495228FC-3A4A-4923-A7D9-AAA6EDD8DBD4}"/>
    <dgm:cxn modelId="{81210B4D-FB98-466E-A504-6403E1CBABA8}" srcId="{AA0907C2-C212-4698-AC7B-2040FE4C6E36}" destId="{7C885155-B251-4F60-99A9-ADB43EF851B2}" srcOrd="0" destOrd="0" parTransId="{21D37979-5FD0-4472-95E3-22381E9DFD7A}" sibTransId="{F008D270-04B9-4DDD-8805-AF7525E81245}"/>
    <dgm:cxn modelId="{8AFE46BE-72AA-4F2F-9340-AC26A1371EFF}" type="presOf" srcId="{B9FE39CD-DD5D-4802-924C-24AE6985C5FB}" destId="{A4EE23E4-5048-409C-B09B-FFD441B8AC65}" srcOrd="0" destOrd="1" presId="urn:microsoft.com/office/officeart/2005/8/layout/vList6"/>
    <dgm:cxn modelId="{2CB2A170-FB01-4672-91B4-9B7A4D82CCCA}" type="presOf" srcId="{EF9FE387-DDE2-498E-A290-67297DB8000A}" destId="{3968288A-735A-4C46-B0B7-8F98AE7FE310}" srcOrd="0" destOrd="1" presId="urn:microsoft.com/office/officeart/2005/8/layout/vList6"/>
    <dgm:cxn modelId="{653A0F6C-0D3F-45F2-990F-1501D93BDF46}" srcId="{4F285B5A-CE2D-4A45-8200-F54441A96534}" destId="{5DA06B42-26D1-40B4-8A57-F83E21FADEF4}" srcOrd="0" destOrd="0" parTransId="{DD453B51-AF71-4B64-AC07-00634D146AB7}" sibTransId="{F866DC0B-516F-4470-8BC2-C330BDC459C2}"/>
    <dgm:cxn modelId="{36F452FB-3A90-4AFB-9C11-9B59B5A80266}" type="presOf" srcId="{C6CBED9B-2127-40B6-9039-FAF399AE33B3}" destId="{A4EE23E4-5048-409C-B09B-FFD441B8AC65}" srcOrd="0" destOrd="0" presId="urn:microsoft.com/office/officeart/2005/8/layout/vList6"/>
    <dgm:cxn modelId="{F25C0A02-F7F3-4267-B8DA-D6EF81C5ED5A}" type="presOf" srcId="{7C885155-B251-4F60-99A9-ADB43EF851B2}" destId="{1C7D9F1D-2F6A-4877-8B9D-C91D08AB823B}" srcOrd="0" destOrd="0" presId="urn:microsoft.com/office/officeart/2005/8/layout/vList6"/>
    <dgm:cxn modelId="{4A4A69B1-5B2E-4A5C-8E93-4C18C17D9160}" srcId="{4F285B5A-CE2D-4A45-8200-F54441A96534}" destId="{EF9FE387-DDE2-498E-A290-67297DB8000A}" srcOrd="1" destOrd="0" parTransId="{84CDA0F8-42A9-4875-807E-834235D674D3}" sibTransId="{407BC0EB-E2D3-42D4-BA09-F540BB57B5FF}"/>
    <dgm:cxn modelId="{6830EBA9-A532-43DF-8BDB-B64B8186D743}" srcId="{1D7C9505-34A6-4FC2-86A5-6A560220834A}" destId="{E791FE6A-9B1B-4EB5-83AC-CA3470DA09B3}" srcOrd="0" destOrd="0" parTransId="{D19367D3-7B44-48DA-A631-6522BEB1E0E7}" sibTransId="{9099C398-E7ED-493A-A676-2CA0A221AE1D}"/>
    <dgm:cxn modelId="{37B1B844-DCEF-4130-8E7C-0432828FEDB5}" type="presOf" srcId="{4F285B5A-CE2D-4A45-8200-F54441A96534}" destId="{3B97463F-C54E-42CE-8948-6A55A976A410}" srcOrd="0" destOrd="0" presId="urn:microsoft.com/office/officeart/2005/8/layout/vList6"/>
    <dgm:cxn modelId="{AB67D960-2050-460F-8197-899546D27C13}" type="presOf" srcId="{AEEF05DB-6918-4BC6-83C8-CAAE67A26185}" destId="{33B77D8E-59DC-445F-AB80-6512DC22C3D6}" srcOrd="0" destOrd="1" presId="urn:microsoft.com/office/officeart/2005/8/layout/vList6"/>
    <dgm:cxn modelId="{391EB569-C2F3-447E-8A60-B4A3A60D430D}" type="presOf" srcId="{1D7C9505-34A6-4FC2-86A5-6A560220834A}" destId="{BD985FF1-F572-4C17-BDE8-8545E4D32FAA}" srcOrd="0" destOrd="0" presId="urn:microsoft.com/office/officeart/2005/8/layout/vList6"/>
    <dgm:cxn modelId="{E8BC1A34-5C8B-435A-8D51-B4DDE2CC1B55}" srcId="{E791FE6A-9B1B-4EB5-83AC-CA3470DA09B3}" destId="{B9FE39CD-DD5D-4802-924C-24AE6985C5FB}" srcOrd="1" destOrd="0" parTransId="{A2B8FCA5-B42D-4CCF-A14C-BF4C4D755E19}" sibTransId="{0C0F9616-A45C-412D-9208-8DAB927518FD}"/>
    <dgm:cxn modelId="{CD121666-477C-462F-867C-8197FCDECFCC}" type="presOf" srcId="{47AB1947-100B-41A3-B84F-8BAB119C80BB}" destId="{A4EE23E4-5048-409C-B09B-FFD441B8AC65}" srcOrd="0" destOrd="2" presId="urn:microsoft.com/office/officeart/2005/8/layout/vList6"/>
    <dgm:cxn modelId="{D8573D80-CD1E-49E8-BD5A-0AC41944BDF4}" type="presParOf" srcId="{BD985FF1-F572-4C17-BDE8-8545E4D32FAA}" destId="{1D1E9060-A32D-4CDA-8D73-DD7F2FBFA3E9}" srcOrd="0" destOrd="0" presId="urn:microsoft.com/office/officeart/2005/8/layout/vList6"/>
    <dgm:cxn modelId="{56AFA3E6-8020-4510-AFC8-A18607C8E517}" type="presParOf" srcId="{1D1E9060-A32D-4CDA-8D73-DD7F2FBFA3E9}" destId="{D437BB55-7CBF-4907-BF0A-A3EEF040D4E5}" srcOrd="0" destOrd="0" presId="urn:microsoft.com/office/officeart/2005/8/layout/vList6"/>
    <dgm:cxn modelId="{1666ACDF-436A-4E0C-8B71-B0F9F4E17BC2}" type="presParOf" srcId="{1D1E9060-A32D-4CDA-8D73-DD7F2FBFA3E9}" destId="{A4EE23E4-5048-409C-B09B-FFD441B8AC65}" srcOrd="1" destOrd="0" presId="urn:microsoft.com/office/officeart/2005/8/layout/vList6"/>
    <dgm:cxn modelId="{DE2BF794-8B06-4F3A-BA83-D6FC5D816902}" type="presParOf" srcId="{BD985FF1-F572-4C17-BDE8-8545E4D32FAA}" destId="{D54059A5-1F11-495F-9485-76FA343E5E1C}" srcOrd="1" destOrd="0" presId="urn:microsoft.com/office/officeart/2005/8/layout/vList6"/>
    <dgm:cxn modelId="{5CCFA35D-B0CD-4BC4-8F7C-633682558D4B}" type="presParOf" srcId="{BD985FF1-F572-4C17-BDE8-8545E4D32FAA}" destId="{D2AB19CF-696A-413E-859A-CB709AAD6328}" srcOrd="2" destOrd="0" presId="urn:microsoft.com/office/officeart/2005/8/layout/vList6"/>
    <dgm:cxn modelId="{A404A703-A6C4-47B8-A100-7EC37C5C9B3F}" type="presParOf" srcId="{D2AB19CF-696A-413E-859A-CB709AAD6328}" destId="{4B74F01A-188C-4582-8B4C-E81BA27D4C0E}" srcOrd="0" destOrd="0" presId="urn:microsoft.com/office/officeart/2005/8/layout/vList6"/>
    <dgm:cxn modelId="{2BE1F2CE-B984-42AA-AC87-970DDBFC1DD3}" type="presParOf" srcId="{D2AB19CF-696A-413E-859A-CB709AAD6328}" destId="{33B77D8E-59DC-445F-AB80-6512DC22C3D6}" srcOrd="1" destOrd="0" presId="urn:microsoft.com/office/officeart/2005/8/layout/vList6"/>
    <dgm:cxn modelId="{8CC6C706-C2F9-4BA4-8CCE-FA67C61818F7}" type="presParOf" srcId="{BD985FF1-F572-4C17-BDE8-8545E4D32FAA}" destId="{F12EAD96-FCE4-4F2B-B577-8208D42E4F8F}" srcOrd="3" destOrd="0" presId="urn:microsoft.com/office/officeart/2005/8/layout/vList6"/>
    <dgm:cxn modelId="{A8475EAE-91C1-4CCE-81AD-11DACC6BF243}" type="presParOf" srcId="{BD985FF1-F572-4C17-BDE8-8545E4D32FAA}" destId="{D10DE717-52C8-4F02-8449-D2F5D85045ED}" srcOrd="4" destOrd="0" presId="urn:microsoft.com/office/officeart/2005/8/layout/vList6"/>
    <dgm:cxn modelId="{BDA17492-6FE4-4D63-A12B-A68F381DF246}" type="presParOf" srcId="{D10DE717-52C8-4F02-8449-D2F5D85045ED}" destId="{3B97463F-C54E-42CE-8948-6A55A976A410}" srcOrd="0" destOrd="0" presId="urn:microsoft.com/office/officeart/2005/8/layout/vList6"/>
    <dgm:cxn modelId="{BF666324-54A4-45FD-BB88-FCC3E98D5DE7}" type="presParOf" srcId="{D10DE717-52C8-4F02-8449-D2F5D85045ED}" destId="{3968288A-735A-4C46-B0B7-8F98AE7FE310}" srcOrd="1" destOrd="0" presId="urn:microsoft.com/office/officeart/2005/8/layout/vList6"/>
    <dgm:cxn modelId="{E78DACFC-2F63-4E30-8188-BD2A72F298F2}" type="presParOf" srcId="{BD985FF1-F572-4C17-BDE8-8545E4D32FAA}" destId="{9996E604-383A-452B-AB2E-5D2403C5A0EB}" srcOrd="5" destOrd="0" presId="urn:microsoft.com/office/officeart/2005/8/layout/vList6"/>
    <dgm:cxn modelId="{F44A3A8E-3B79-4EED-946F-EC294AF10AD4}" type="presParOf" srcId="{BD985FF1-F572-4C17-BDE8-8545E4D32FAA}" destId="{03AC0F54-D62F-4C26-AC2E-8BFA992D513D}" srcOrd="6" destOrd="0" presId="urn:microsoft.com/office/officeart/2005/8/layout/vList6"/>
    <dgm:cxn modelId="{F13DBA61-AD04-440C-9CFB-5C27D246B692}" type="presParOf" srcId="{03AC0F54-D62F-4C26-AC2E-8BFA992D513D}" destId="{A36F5482-C157-44DB-8C2F-51FD3DEDAD02}" srcOrd="0" destOrd="0" presId="urn:microsoft.com/office/officeart/2005/8/layout/vList6"/>
    <dgm:cxn modelId="{782F249C-E8D1-482C-9704-590D4D8ACA61}" type="presParOf" srcId="{03AC0F54-D62F-4C26-AC2E-8BFA992D513D}" destId="{1C7D9F1D-2F6A-4877-8B9D-C91D08AB823B}"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2"/>
            <a:ext cx="2887186"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rgbClr val="313232"/>
                </a:solidFill>
                <a:latin typeface="Arial" pitchFamily="34" charset="0"/>
              </a:defRPr>
            </a:lvl1pPr>
          </a:lstStyle>
          <a:p>
            <a:pPr>
              <a:defRPr/>
            </a:pPr>
            <a:endParaRPr lang="en-US" dirty="0"/>
          </a:p>
        </p:txBody>
      </p:sp>
      <p:sp>
        <p:nvSpPr>
          <p:cNvPr id="34819" name="Rectangle 3"/>
          <p:cNvSpPr>
            <a:spLocks noGrp="1" noChangeArrowheads="1"/>
          </p:cNvSpPr>
          <p:nvPr>
            <p:ph type="dt" sz="quarter" idx="1"/>
          </p:nvPr>
        </p:nvSpPr>
        <p:spPr bwMode="auto">
          <a:xfrm>
            <a:off x="3775553" y="2"/>
            <a:ext cx="2887186"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solidFill>
                  <a:srgbClr val="313232"/>
                </a:solidFill>
                <a:latin typeface="Arial" pitchFamily="34" charset="0"/>
              </a:defRPr>
            </a:lvl1pPr>
          </a:lstStyle>
          <a:p>
            <a:pPr>
              <a:defRPr/>
            </a:pPr>
            <a:endParaRPr lang="en-US" dirty="0"/>
          </a:p>
        </p:txBody>
      </p:sp>
      <p:sp>
        <p:nvSpPr>
          <p:cNvPr id="34820" name="Rectangle 4"/>
          <p:cNvSpPr>
            <a:spLocks noGrp="1" noChangeArrowheads="1"/>
          </p:cNvSpPr>
          <p:nvPr>
            <p:ph type="ftr" sz="quarter" idx="2"/>
          </p:nvPr>
        </p:nvSpPr>
        <p:spPr bwMode="auto">
          <a:xfrm>
            <a:off x="0" y="9410701"/>
            <a:ext cx="2887186"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800">
                <a:solidFill>
                  <a:srgbClr val="313232"/>
                </a:solidFill>
                <a:latin typeface="Arial" pitchFamily="34" charset="0"/>
              </a:defRPr>
            </a:lvl1pPr>
          </a:lstStyle>
          <a:p>
            <a:pPr>
              <a:defRPr/>
            </a:pPr>
            <a:endParaRPr lang="en-US" dirty="0"/>
          </a:p>
        </p:txBody>
      </p:sp>
      <p:sp>
        <p:nvSpPr>
          <p:cNvPr id="34821" name="Rectangle 5"/>
          <p:cNvSpPr>
            <a:spLocks noGrp="1" noChangeArrowheads="1"/>
          </p:cNvSpPr>
          <p:nvPr>
            <p:ph type="sldNum" sz="quarter" idx="3"/>
          </p:nvPr>
        </p:nvSpPr>
        <p:spPr bwMode="auto">
          <a:xfrm>
            <a:off x="3775553" y="9410701"/>
            <a:ext cx="2887186"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800">
                <a:solidFill>
                  <a:srgbClr val="313232"/>
                </a:solidFill>
                <a:latin typeface="Arial" pitchFamily="34" charset="0"/>
              </a:defRPr>
            </a:lvl1pPr>
          </a:lstStyle>
          <a:p>
            <a:pPr>
              <a:defRPr/>
            </a:pPr>
            <a:fld id="{753ED184-EC16-4BDA-847C-70910B413A16}" type="slidenum">
              <a:rPr lang="en-US"/>
              <a:pPr>
                <a:defRPr/>
              </a:pPr>
              <a:t>‹#›</a:t>
            </a:fld>
            <a:endParaRPr lang="en-US" dirty="0"/>
          </a:p>
        </p:txBody>
      </p:sp>
    </p:spTree>
    <p:extLst>
      <p:ext uri="{BB962C8B-B14F-4D97-AF65-F5344CB8AC3E}">
        <p14:creationId xmlns:p14="http://schemas.microsoft.com/office/powerpoint/2010/main" val="308589951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2"/>
            <a:ext cx="2887186" cy="495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rgbClr val="313232"/>
                </a:solidFill>
                <a:latin typeface="Arial" pitchFamily="34" charset="0"/>
              </a:defRPr>
            </a:lvl1pPr>
          </a:lstStyle>
          <a:p>
            <a:pPr>
              <a:defRPr/>
            </a:pPr>
            <a:endParaRPr lang="en-US" dirty="0"/>
          </a:p>
        </p:txBody>
      </p:sp>
      <p:sp>
        <p:nvSpPr>
          <p:cNvPr id="3075" name="Rectangle 3"/>
          <p:cNvSpPr>
            <a:spLocks noGrp="1" noChangeArrowheads="1"/>
          </p:cNvSpPr>
          <p:nvPr>
            <p:ph type="dt" idx="1"/>
          </p:nvPr>
        </p:nvSpPr>
        <p:spPr bwMode="auto">
          <a:xfrm>
            <a:off x="3775553" y="2"/>
            <a:ext cx="2887186" cy="495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800">
                <a:solidFill>
                  <a:srgbClr val="313232"/>
                </a:solidFill>
                <a:latin typeface="Arial" pitchFamily="34" charset="0"/>
              </a:defRPr>
            </a:lvl1pPr>
          </a:lstStyle>
          <a:p>
            <a:pPr>
              <a:defRPr/>
            </a:pPr>
            <a:endParaRPr lang="en-US" dirty="0"/>
          </a:p>
        </p:txBody>
      </p:sp>
      <p:sp>
        <p:nvSpPr>
          <p:cNvPr id="9220" name="Rectangle 4"/>
          <p:cNvSpPr>
            <a:spLocks noGrp="1" noRot="1" noChangeAspect="1" noChangeArrowheads="1" noTextEdit="1"/>
          </p:cNvSpPr>
          <p:nvPr>
            <p:ph type="sldImg" idx="2"/>
          </p:nvPr>
        </p:nvSpPr>
        <p:spPr bwMode="auto">
          <a:xfrm>
            <a:off x="647700" y="741363"/>
            <a:ext cx="5367338" cy="3716337"/>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77" name="Rectangle 5"/>
          <p:cNvSpPr>
            <a:spLocks noGrp="1" noChangeArrowheads="1"/>
          </p:cNvSpPr>
          <p:nvPr>
            <p:ph type="body" sz="quarter" idx="3"/>
          </p:nvPr>
        </p:nvSpPr>
        <p:spPr bwMode="auto">
          <a:xfrm>
            <a:off x="888367" y="4705351"/>
            <a:ext cx="4886008" cy="4457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410701"/>
            <a:ext cx="2887186" cy="4953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800">
                <a:solidFill>
                  <a:srgbClr val="313232"/>
                </a:solidFill>
                <a:latin typeface="Arial" pitchFamily="34" charset="0"/>
              </a:defRPr>
            </a:lvl1pPr>
          </a:lstStyle>
          <a:p>
            <a:pPr>
              <a:defRPr/>
            </a:pPr>
            <a:endParaRPr lang="en-US" dirty="0"/>
          </a:p>
        </p:txBody>
      </p:sp>
      <p:sp>
        <p:nvSpPr>
          <p:cNvPr id="3079" name="Rectangle 7"/>
          <p:cNvSpPr>
            <a:spLocks noGrp="1" noChangeArrowheads="1"/>
          </p:cNvSpPr>
          <p:nvPr>
            <p:ph type="sldNum" sz="quarter" idx="5"/>
          </p:nvPr>
        </p:nvSpPr>
        <p:spPr bwMode="auto">
          <a:xfrm>
            <a:off x="3775553" y="9410701"/>
            <a:ext cx="2887186" cy="4953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800">
                <a:solidFill>
                  <a:srgbClr val="313232"/>
                </a:solidFill>
                <a:latin typeface="Arial" pitchFamily="34" charset="0"/>
              </a:defRPr>
            </a:lvl1pPr>
          </a:lstStyle>
          <a:p>
            <a:pPr>
              <a:defRPr/>
            </a:pPr>
            <a:fld id="{7E125B99-21E0-430B-8B3F-D7CE98A18164}" type="slidenum">
              <a:rPr lang="en-US"/>
              <a:pPr>
                <a:defRPr/>
              </a:pPr>
              <a:t>‹#›</a:t>
            </a:fld>
            <a:endParaRPr lang="en-US" dirty="0"/>
          </a:p>
        </p:txBody>
      </p:sp>
    </p:spTree>
    <p:extLst>
      <p:ext uri="{BB962C8B-B14F-4D97-AF65-F5344CB8AC3E}">
        <p14:creationId xmlns:p14="http://schemas.microsoft.com/office/powerpoint/2010/main" val="297085516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itchFamily="34"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850652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7700" y="741363"/>
            <a:ext cx="5367338" cy="371633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55586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716345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7700" y="741363"/>
            <a:ext cx="5367338" cy="371633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802464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91368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742950" y="1752602"/>
            <a:ext cx="84201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742950" y="3611607"/>
            <a:ext cx="84201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4078" y="4953000"/>
            <a:ext cx="9910079"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BA83D245-8E99-4271-A7EE-A0399E495F73}" type="datetime1">
              <a:rPr lang="en-US" smtClean="0"/>
              <a:pPr/>
              <a:t>12/13/2016</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kumimoji="0"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2E9D11FB-6B8B-4EA8-8DA8-BE6E94FB17D8}" type="slidenum">
              <a:rPr lang="en-US" smtClean="0">
                <a:solidFill>
                  <a:srgbClr val="4D4F53"/>
                </a:solidFill>
              </a:rPr>
              <a:pPr>
                <a:defRPr/>
              </a:pPr>
              <a:t>‹#›</a:t>
            </a:fld>
            <a:endParaRPr lang="en-US" dirty="0">
              <a:solidFill>
                <a:srgbClr val="4D4F53"/>
              </a:solidFill>
            </a:endParaRPr>
          </a:p>
        </p:txBody>
      </p:sp>
    </p:spTree>
    <p:extLst>
      <p:ext uri="{BB962C8B-B14F-4D97-AF65-F5344CB8AC3E}">
        <p14:creationId xmlns:p14="http://schemas.microsoft.com/office/powerpoint/2010/main" val="300032793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95300" y="1481330"/>
            <a:ext cx="89154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4EFB4FB-3907-4228-AAE8-C8FB6872965A}" type="datetime1">
              <a:rPr lang="en-US" smtClean="0"/>
              <a:pPr/>
              <a:t>12/13/2016</a:t>
            </a:fld>
            <a:endParaRPr lang="en-US" dirty="0"/>
          </a:p>
        </p:txBody>
      </p:sp>
      <p:sp>
        <p:nvSpPr>
          <p:cNvPr id="5" name="Footer Placeholder 4"/>
          <p:cNvSpPr>
            <a:spLocks noGrp="1"/>
          </p:cNvSpPr>
          <p:nvPr>
            <p:ph type="ftr" sz="quarter" idx="11"/>
          </p:nvPr>
        </p:nvSpPr>
        <p:spPr/>
        <p:txBody>
          <a:bodyPr/>
          <a:lstStyle>
            <a:extLst/>
          </a:lstStyle>
          <a:p>
            <a:endParaRPr kumimoji="0" lang="en-US" dirty="0"/>
          </a:p>
        </p:txBody>
      </p:sp>
      <p:sp>
        <p:nvSpPr>
          <p:cNvPr id="6" name="Slide Number Placeholder 5"/>
          <p:cNvSpPr>
            <a:spLocks noGrp="1"/>
          </p:cNvSpPr>
          <p:nvPr>
            <p:ph type="sldNum" sz="quarter" idx="12"/>
          </p:nvPr>
        </p:nvSpPr>
        <p:spPr/>
        <p:txBody>
          <a:bodyPr/>
          <a:lstStyle>
            <a:extLst/>
          </a:lstStyle>
          <a:p>
            <a:pPr>
              <a:defRPr/>
            </a:pPr>
            <a:fld id="{2E9D11FB-6B8B-4EA8-8DA8-BE6E94FB17D8}" type="slidenum">
              <a:rPr lang="en-US" smtClean="0">
                <a:solidFill>
                  <a:srgbClr val="4D4F53"/>
                </a:solidFill>
              </a:rPr>
              <a:pPr>
                <a:defRPr/>
              </a:pPr>
              <a:t>‹#›</a:t>
            </a:fld>
            <a:endParaRPr lang="en-US" dirty="0">
              <a:solidFill>
                <a:srgbClr val="4D4F53"/>
              </a:solidFill>
            </a:endParaRPr>
          </a:p>
        </p:txBody>
      </p:sp>
    </p:spTree>
    <p:extLst>
      <p:ext uri="{BB962C8B-B14F-4D97-AF65-F5344CB8AC3E}">
        <p14:creationId xmlns:p14="http://schemas.microsoft.com/office/powerpoint/2010/main" val="290123665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14347" y="274641"/>
            <a:ext cx="1925593"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95300" y="274641"/>
            <a:ext cx="685165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7CF15C6-DB21-4D46-8C40-48B799C0798C}" type="datetime1">
              <a:rPr lang="en-US" smtClean="0"/>
              <a:pPr/>
              <a:t>12/13/2016</a:t>
            </a:fld>
            <a:endParaRPr lang="en-US" dirty="0"/>
          </a:p>
        </p:txBody>
      </p:sp>
      <p:sp>
        <p:nvSpPr>
          <p:cNvPr id="5" name="Footer Placeholder 4"/>
          <p:cNvSpPr>
            <a:spLocks noGrp="1"/>
          </p:cNvSpPr>
          <p:nvPr>
            <p:ph type="ftr" sz="quarter" idx="11"/>
          </p:nvPr>
        </p:nvSpPr>
        <p:spPr/>
        <p:txBody>
          <a:bodyPr/>
          <a:lstStyle>
            <a:extLst/>
          </a:lstStyle>
          <a:p>
            <a:endParaRPr kumimoji="0" lang="en-US" dirty="0"/>
          </a:p>
        </p:txBody>
      </p:sp>
      <p:sp>
        <p:nvSpPr>
          <p:cNvPr id="6" name="Slide Number Placeholder 5"/>
          <p:cNvSpPr>
            <a:spLocks noGrp="1"/>
          </p:cNvSpPr>
          <p:nvPr>
            <p:ph type="sldNum" sz="quarter" idx="12"/>
          </p:nvPr>
        </p:nvSpPr>
        <p:spPr/>
        <p:txBody>
          <a:bodyPr/>
          <a:lstStyle>
            <a:extLst/>
          </a:lstStyle>
          <a:p>
            <a:pPr>
              <a:defRPr/>
            </a:pPr>
            <a:fld id="{2E9D11FB-6B8B-4EA8-8DA8-BE6E94FB17D8}" type="slidenum">
              <a:rPr lang="en-US" smtClean="0">
                <a:solidFill>
                  <a:srgbClr val="4D4F53"/>
                </a:solidFill>
              </a:rPr>
              <a:pPr>
                <a:defRPr/>
              </a:pPr>
              <a:t>‹#›</a:t>
            </a:fld>
            <a:endParaRPr lang="en-US" dirty="0">
              <a:solidFill>
                <a:srgbClr val="4D4F53"/>
              </a:solidFill>
            </a:endParaRPr>
          </a:p>
        </p:txBody>
      </p:sp>
    </p:spTree>
    <p:extLst>
      <p:ext uri="{BB962C8B-B14F-4D97-AF65-F5344CB8AC3E}">
        <p14:creationId xmlns:p14="http://schemas.microsoft.com/office/powerpoint/2010/main" val="176220856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438912"/>
            <a:ext cx="8915400" cy="5207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495303" y="1144588"/>
            <a:ext cx="4381501" cy="4951412"/>
          </a:xfrm>
        </p:spPr>
        <p:txBody>
          <a:bodyPr/>
          <a:lstStyle/>
          <a:p>
            <a:pPr lvl="0"/>
            <a:r>
              <a:rPr lang="en-US" noProof="0" dirty="0" smtClean="0"/>
              <a:t>Click icon to add chart</a:t>
            </a:r>
          </a:p>
        </p:txBody>
      </p:sp>
      <p:sp>
        <p:nvSpPr>
          <p:cNvPr id="4" name="Text Placeholder 3"/>
          <p:cNvSpPr>
            <a:spLocks noGrp="1"/>
          </p:cNvSpPr>
          <p:nvPr>
            <p:ph type="body" sz="half" idx="2"/>
          </p:nvPr>
        </p:nvSpPr>
        <p:spPr>
          <a:xfrm>
            <a:off x="5029199" y="1144588"/>
            <a:ext cx="4381501" cy="4951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1"/>
          </p:nvPr>
        </p:nvSpPr>
        <p:spPr/>
        <p:txBody>
          <a:bodyPr/>
          <a:lstStyle>
            <a:lvl1pPr>
              <a:defRPr/>
            </a:lvl1pPr>
          </a:lstStyle>
          <a:p>
            <a:pPr>
              <a:defRPr/>
            </a:pPr>
            <a:fld id="{2E9D11FB-6B8B-4EA8-8DA8-BE6E94FB17D8}" type="slidenum">
              <a:rPr lang="en-US" smtClean="0">
                <a:solidFill>
                  <a:srgbClr val="4D4F53"/>
                </a:solidFill>
              </a:rPr>
              <a:pPr>
                <a:defRPr/>
              </a:pPr>
              <a:t>‹#›</a:t>
            </a:fld>
            <a:endParaRPr lang="en-US" dirty="0">
              <a:solidFill>
                <a:srgbClr val="4D4F53"/>
              </a:solidFill>
            </a:endParaRPr>
          </a:p>
        </p:txBody>
      </p:sp>
    </p:spTree>
    <p:extLst>
      <p:ext uri="{BB962C8B-B14F-4D97-AF65-F5344CB8AC3E}">
        <p14:creationId xmlns:p14="http://schemas.microsoft.com/office/powerpoint/2010/main" val="752878994"/>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No Photo Section Break">
    <p:spTree>
      <p:nvGrpSpPr>
        <p:cNvPr id="1" name=""/>
        <p:cNvGrpSpPr/>
        <p:nvPr/>
      </p:nvGrpSpPr>
      <p:grpSpPr>
        <a:xfrm>
          <a:off x="0" y="0"/>
          <a:ext cx="0" cy="0"/>
          <a:chOff x="0" y="0"/>
          <a:chExt cx="0" cy="0"/>
        </a:xfrm>
      </p:grpSpPr>
      <p:sp>
        <p:nvSpPr>
          <p:cNvPr id="6" name="Title 1"/>
          <p:cNvSpPr txBox="1">
            <a:spLocks/>
          </p:cNvSpPr>
          <p:nvPr/>
        </p:nvSpPr>
        <p:spPr bwMode="auto">
          <a:xfrm>
            <a:off x="495300" y="438912"/>
            <a:ext cx="8915400" cy="520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lnSpc>
                <a:spcPct val="85000"/>
              </a:lnSpc>
              <a:spcBef>
                <a:spcPct val="0"/>
              </a:spcBef>
              <a:spcAft>
                <a:spcPct val="0"/>
              </a:spcAft>
              <a:defRPr sz="3000">
                <a:solidFill>
                  <a:srgbClr val="E11B22"/>
                </a:solidFill>
                <a:latin typeface="+mj-lt"/>
                <a:ea typeface="+mj-ea"/>
                <a:cs typeface="+mj-cs"/>
              </a:defRPr>
            </a:lvl1pPr>
            <a:lvl2pPr algn="l" rtl="0" eaLnBrk="0" fontAlgn="base" hangingPunct="0">
              <a:lnSpc>
                <a:spcPct val="85000"/>
              </a:lnSpc>
              <a:spcBef>
                <a:spcPct val="0"/>
              </a:spcBef>
              <a:spcAft>
                <a:spcPct val="0"/>
              </a:spcAft>
              <a:defRPr sz="3000">
                <a:solidFill>
                  <a:srgbClr val="E11B22"/>
                </a:solidFill>
                <a:latin typeface="Arial" pitchFamily="34" charset="0"/>
                <a:ea typeface="ＭＳ Ｐゴシック" pitchFamily="34" charset="-128"/>
              </a:defRPr>
            </a:lvl2pPr>
            <a:lvl3pPr algn="l" rtl="0" eaLnBrk="0" fontAlgn="base" hangingPunct="0">
              <a:lnSpc>
                <a:spcPct val="85000"/>
              </a:lnSpc>
              <a:spcBef>
                <a:spcPct val="0"/>
              </a:spcBef>
              <a:spcAft>
                <a:spcPct val="0"/>
              </a:spcAft>
              <a:defRPr sz="3000">
                <a:solidFill>
                  <a:srgbClr val="E11B22"/>
                </a:solidFill>
                <a:latin typeface="Arial" pitchFamily="34" charset="0"/>
                <a:ea typeface="ＭＳ Ｐゴシック" pitchFamily="34" charset="-128"/>
              </a:defRPr>
            </a:lvl3pPr>
            <a:lvl4pPr algn="l" rtl="0" eaLnBrk="0" fontAlgn="base" hangingPunct="0">
              <a:lnSpc>
                <a:spcPct val="85000"/>
              </a:lnSpc>
              <a:spcBef>
                <a:spcPct val="0"/>
              </a:spcBef>
              <a:spcAft>
                <a:spcPct val="0"/>
              </a:spcAft>
              <a:defRPr sz="3000">
                <a:solidFill>
                  <a:srgbClr val="E11B22"/>
                </a:solidFill>
                <a:latin typeface="Arial" pitchFamily="34" charset="0"/>
                <a:ea typeface="ＭＳ Ｐゴシック" pitchFamily="34" charset="-128"/>
              </a:defRPr>
            </a:lvl4pPr>
            <a:lvl5pPr algn="l" rtl="0" eaLnBrk="0" fontAlgn="base" hangingPunct="0">
              <a:lnSpc>
                <a:spcPct val="85000"/>
              </a:lnSpc>
              <a:spcBef>
                <a:spcPct val="0"/>
              </a:spcBef>
              <a:spcAft>
                <a:spcPct val="0"/>
              </a:spcAft>
              <a:defRPr sz="3000">
                <a:solidFill>
                  <a:srgbClr val="E11B22"/>
                </a:solidFill>
                <a:latin typeface="Arial" pitchFamily="34" charset="0"/>
                <a:ea typeface="ＭＳ Ｐゴシック" pitchFamily="34" charset="-128"/>
              </a:defRPr>
            </a:lvl5pPr>
            <a:lvl6pPr marL="457200" algn="l" rtl="0" eaLnBrk="1" fontAlgn="base" hangingPunct="1">
              <a:spcBef>
                <a:spcPct val="0"/>
              </a:spcBef>
              <a:spcAft>
                <a:spcPct val="0"/>
              </a:spcAft>
              <a:defRPr sz="3000">
                <a:solidFill>
                  <a:srgbClr val="E11B22"/>
                </a:solidFill>
                <a:latin typeface="Arial" pitchFamily="34" charset="0"/>
                <a:ea typeface="ＭＳ Ｐゴシック" pitchFamily="34" charset="-128"/>
              </a:defRPr>
            </a:lvl6pPr>
            <a:lvl7pPr marL="914400" algn="l" rtl="0" eaLnBrk="1" fontAlgn="base" hangingPunct="1">
              <a:spcBef>
                <a:spcPct val="0"/>
              </a:spcBef>
              <a:spcAft>
                <a:spcPct val="0"/>
              </a:spcAft>
              <a:defRPr sz="3000">
                <a:solidFill>
                  <a:srgbClr val="E11B22"/>
                </a:solidFill>
                <a:latin typeface="Arial" pitchFamily="34" charset="0"/>
                <a:ea typeface="ＭＳ Ｐゴシック" pitchFamily="34" charset="-128"/>
              </a:defRPr>
            </a:lvl7pPr>
            <a:lvl8pPr marL="1371600" algn="l" rtl="0" eaLnBrk="1" fontAlgn="base" hangingPunct="1">
              <a:spcBef>
                <a:spcPct val="0"/>
              </a:spcBef>
              <a:spcAft>
                <a:spcPct val="0"/>
              </a:spcAft>
              <a:defRPr sz="3000">
                <a:solidFill>
                  <a:srgbClr val="E11B22"/>
                </a:solidFill>
                <a:latin typeface="Arial" pitchFamily="34" charset="0"/>
                <a:ea typeface="ＭＳ Ｐゴシック" pitchFamily="34" charset="-128"/>
              </a:defRPr>
            </a:lvl8pPr>
            <a:lvl9pPr marL="1828800" algn="l" rtl="0" eaLnBrk="1" fontAlgn="base" hangingPunct="1">
              <a:spcBef>
                <a:spcPct val="0"/>
              </a:spcBef>
              <a:spcAft>
                <a:spcPct val="0"/>
              </a:spcAft>
              <a:defRPr sz="3000">
                <a:solidFill>
                  <a:srgbClr val="E11B22"/>
                </a:solidFill>
                <a:latin typeface="Arial" pitchFamily="34" charset="0"/>
                <a:ea typeface="ＭＳ Ｐゴシック" pitchFamily="34" charset="-128"/>
              </a:defRPr>
            </a:lvl9pPr>
          </a:lstStyle>
          <a:p>
            <a:r>
              <a:rPr lang="en-US" dirty="0" smtClean="0"/>
              <a:t>Click to edit Master title style</a:t>
            </a:r>
            <a:endParaRPr lang="en-US" dirty="0"/>
          </a:p>
        </p:txBody>
      </p:sp>
      <p:sp>
        <p:nvSpPr>
          <p:cNvPr id="10" name="Slide Number Placeholder 4"/>
          <p:cNvSpPr>
            <a:spLocks noGrp="1"/>
          </p:cNvSpPr>
          <p:nvPr>
            <p:ph type="sldNum" sz="quarter" idx="12"/>
          </p:nvPr>
        </p:nvSpPr>
        <p:spPr>
          <a:xfrm>
            <a:off x="6820704" y="6327794"/>
            <a:ext cx="319881" cy="301625"/>
          </a:xfrm>
        </p:spPr>
        <p:txBody>
          <a:bodyPr/>
          <a:lstStyle>
            <a:lvl1pPr>
              <a:defRPr/>
            </a:lvl1pPr>
          </a:lstStyle>
          <a:p>
            <a:pPr>
              <a:defRPr/>
            </a:pPr>
            <a:fld id="{066A5634-E430-4968-8C99-E47AA63B4A8E}" type="slidenum">
              <a:rPr lang="en-US" smtClean="0">
                <a:solidFill>
                  <a:srgbClr val="4D4F53"/>
                </a:solidFill>
              </a:rPr>
              <a:pPr>
                <a:defRPr/>
              </a:pPr>
              <a:t>‹#›</a:t>
            </a:fld>
            <a:endParaRPr lang="en-US" dirty="0">
              <a:solidFill>
                <a:srgbClr val="4D4F53"/>
              </a:solidFill>
            </a:endParaRPr>
          </a:p>
        </p:txBody>
      </p:sp>
      <p:sp>
        <p:nvSpPr>
          <p:cNvPr id="4" name="Title 1"/>
          <p:cNvSpPr txBox="1">
            <a:spLocks/>
          </p:cNvSpPr>
          <p:nvPr userDrawn="1"/>
        </p:nvSpPr>
        <p:spPr bwMode="auto">
          <a:xfrm>
            <a:off x="495300" y="438912"/>
            <a:ext cx="891540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lnSpc>
                <a:spcPct val="85000"/>
              </a:lnSpc>
              <a:spcBef>
                <a:spcPct val="0"/>
              </a:spcBef>
              <a:spcAft>
                <a:spcPct val="0"/>
              </a:spcAft>
              <a:defRPr sz="3000">
                <a:solidFill>
                  <a:srgbClr val="E11B22"/>
                </a:solidFill>
                <a:latin typeface="+mj-lt"/>
                <a:ea typeface="+mj-ea"/>
                <a:cs typeface="+mj-cs"/>
              </a:defRPr>
            </a:lvl1pPr>
            <a:lvl2pPr algn="l" rtl="0" eaLnBrk="0" fontAlgn="base" hangingPunct="0">
              <a:lnSpc>
                <a:spcPct val="85000"/>
              </a:lnSpc>
              <a:spcBef>
                <a:spcPct val="0"/>
              </a:spcBef>
              <a:spcAft>
                <a:spcPct val="0"/>
              </a:spcAft>
              <a:defRPr sz="3000">
                <a:solidFill>
                  <a:srgbClr val="E11B22"/>
                </a:solidFill>
                <a:latin typeface="Arial" pitchFamily="34" charset="0"/>
                <a:ea typeface="ＭＳ Ｐゴシック" pitchFamily="34" charset="-128"/>
              </a:defRPr>
            </a:lvl2pPr>
            <a:lvl3pPr algn="l" rtl="0" eaLnBrk="0" fontAlgn="base" hangingPunct="0">
              <a:lnSpc>
                <a:spcPct val="85000"/>
              </a:lnSpc>
              <a:spcBef>
                <a:spcPct val="0"/>
              </a:spcBef>
              <a:spcAft>
                <a:spcPct val="0"/>
              </a:spcAft>
              <a:defRPr sz="3000">
                <a:solidFill>
                  <a:srgbClr val="E11B22"/>
                </a:solidFill>
                <a:latin typeface="Arial" pitchFamily="34" charset="0"/>
                <a:ea typeface="ＭＳ Ｐゴシック" pitchFamily="34" charset="-128"/>
              </a:defRPr>
            </a:lvl3pPr>
            <a:lvl4pPr algn="l" rtl="0" eaLnBrk="0" fontAlgn="base" hangingPunct="0">
              <a:lnSpc>
                <a:spcPct val="85000"/>
              </a:lnSpc>
              <a:spcBef>
                <a:spcPct val="0"/>
              </a:spcBef>
              <a:spcAft>
                <a:spcPct val="0"/>
              </a:spcAft>
              <a:defRPr sz="3000">
                <a:solidFill>
                  <a:srgbClr val="E11B22"/>
                </a:solidFill>
                <a:latin typeface="Arial" pitchFamily="34" charset="0"/>
                <a:ea typeface="ＭＳ Ｐゴシック" pitchFamily="34" charset="-128"/>
              </a:defRPr>
            </a:lvl4pPr>
            <a:lvl5pPr algn="l" rtl="0" eaLnBrk="0" fontAlgn="base" hangingPunct="0">
              <a:lnSpc>
                <a:spcPct val="85000"/>
              </a:lnSpc>
              <a:spcBef>
                <a:spcPct val="0"/>
              </a:spcBef>
              <a:spcAft>
                <a:spcPct val="0"/>
              </a:spcAft>
              <a:defRPr sz="3000">
                <a:solidFill>
                  <a:srgbClr val="E11B22"/>
                </a:solidFill>
                <a:latin typeface="Arial" pitchFamily="34" charset="0"/>
                <a:ea typeface="ＭＳ Ｐゴシック" pitchFamily="34" charset="-128"/>
              </a:defRPr>
            </a:lvl5pPr>
            <a:lvl6pPr marL="457200" algn="l" rtl="0" eaLnBrk="1" fontAlgn="base" hangingPunct="1">
              <a:spcBef>
                <a:spcPct val="0"/>
              </a:spcBef>
              <a:spcAft>
                <a:spcPct val="0"/>
              </a:spcAft>
              <a:defRPr sz="3000">
                <a:solidFill>
                  <a:srgbClr val="E11B22"/>
                </a:solidFill>
                <a:latin typeface="Arial" pitchFamily="34" charset="0"/>
                <a:ea typeface="ＭＳ Ｐゴシック" pitchFamily="34" charset="-128"/>
              </a:defRPr>
            </a:lvl6pPr>
            <a:lvl7pPr marL="914400" algn="l" rtl="0" eaLnBrk="1" fontAlgn="base" hangingPunct="1">
              <a:spcBef>
                <a:spcPct val="0"/>
              </a:spcBef>
              <a:spcAft>
                <a:spcPct val="0"/>
              </a:spcAft>
              <a:defRPr sz="3000">
                <a:solidFill>
                  <a:srgbClr val="E11B22"/>
                </a:solidFill>
                <a:latin typeface="Arial" pitchFamily="34" charset="0"/>
                <a:ea typeface="ＭＳ Ｐゴシック" pitchFamily="34" charset="-128"/>
              </a:defRPr>
            </a:lvl7pPr>
            <a:lvl8pPr marL="1371600" algn="l" rtl="0" eaLnBrk="1" fontAlgn="base" hangingPunct="1">
              <a:spcBef>
                <a:spcPct val="0"/>
              </a:spcBef>
              <a:spcAft>
                <a:spcPct val="0"/>
              </a:spcAft>
              <a:defRPr sz="3000">
                <a:solidFill>
                  <a:srgbClr val="E11B22"/>
                </a:solidFill>
                <a:latin typeface="Arial" pitchFamily="34" charset="0"/>
                <a:ea typeface="ＭＳ Ｐゴシック" pitchFamily="34" charset="-128"/>
              </a:defRPr>
            </a:lvl8pPr>
            <a:lvl9pPr marL="1828800" algn="l" rtl="0" eaLnBrk="1" fontAlgn="base" hangingPunct="1">
              <a:spcBef>
                <a:spcPct val="0"/>
              </a:spcBef>
              <a:spcAft>
                <a:spcPct val="0"/>
              </a:spcAft>
              <a:defRPr sz="3000">
                <a:solidFill>
                  <a:srgbClr val="E11B22"/>
                </a:solidFill>
                <a:latin typeface="Arial" pitchFamily="34" charset="0"/>
                <a:ea typeface="ＭＳ Ｐゴシック" pitchFamily="34" charset="-128"/>
              </a:defRPr>
            </a:lvl9pPr>
          </a:lstStyle>
          <a:p>
            <a:r>
              <a:rPr lang="en-US" dirty="0" smtClean="0"/>
              <a:t>Click to edit Master title style</a:t>
            </a:r>
            <a:endParaRPr lang="en-US" dirty="0"/>
          </a:p>
        </p:txBody>
      </p:sp>
    </p:spTree>
    <p:extLst>
      <p:ext uri="{BB962C8B-B14F-4D97-AF65-F5344CB8AC3E}">
        <p14:creationId xmlns:p14="http://schemas.microsoft.com/office/powerpoint/2010/main" val="58602207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2_No Photo Sub-Section Break">
    <p:spTree>
      <p:nvGrpSpPr>
        <p:cNvPr id="1" name=""/>
        <p:cNvGrpSpPr/>
        <p:nvPr/>
      </p:nvGrpSpPr>
      <p:grpSpPr>
        <a:xfrm>
          <a:off x="0" y="0"/>
          <a:ext cx="0" cy="0"/>
          <a:chOff x="0" y="0"/>
          <a:chExt cx="0" cy="0"/>
        </a:xfrm>
      </p:grpSpPr>
      <p:sp>
        <p:nvSpPr>
          <p:cNvPr id="8" name="Rectangle 2"/>
          <p:cNvSpPr>
            <a:spLocks noGrp="1" noChangeArrowheads="1"/>
          </p:cNvSpPr>
          <p:nvPr>
            <p:ph type="ctrTitle"/>
          </p:nvPr>
        </p:nvSpPr>
        <p:spPr>
          <a:xfrm>
            <a:off x="495310" y="1143020"/>
            <a:ext cx="8583613" cy="822325"/>
          </a:xfrm>
        </p:spPr>
        <p:txBody>
          <a:bodyPr anchor="t"/>
          <a:lstStyle>
            <a:lvl1pPr marL="0" marR="0" indent="0" defTabSz="914400" rtl="0" eaLnBrk="1" fontAlgn="base" latinLnBrk="0" hangingPunct="1">
              <a:lnSpc>
                <a:spcPct val="100000"/>
              </a:lnSpc>
              <a:spcBef>
                <a:spcPct val="0"/>
              </a:spcBef>
              <a:spcAft>
                <a:spcPct val="0"/>
              </a:spcAft>
              <a:tabLst/>
              <a:defRPr lang="en-US" sz="3400" b="1" kern="1200" noProof="0" dirty="0">
                <a:solidFill>
                  <a:srgbClr val="E11B22"/>
                </a:solidFill>
                <a:latin typeface="+mj-lt"/>
                <a:ea typeface="+mj-ea"/>
                <a:cs typeface="+mj-cs"/>
              </a:defRPr>
            </a:lvl1pPr>
          </a:lstStyle>
          <a:p>
            <a:pPr lvl="0"/>
            <a:r>
              <a:rPr lang="en-US" noProof="0" smtClean="0"/>
              <a:t>Click to edit Master title style</a:t>
            </a:r>
            <a:endParaRPr lang="en-US" noProof="0" dirty="0"/>
          </a:p>
        </p:txBody>
      </p:sp>
    </p:spTree>
    <p:extLst>
      <p:ext uri="{BB962C8B-B14F-4D97-AF65-F5344CB8AC3E}">
        <p14:creationId xmlns:p14="http://schemas.microsoft.com/office/powerpoint/2010/main" val="406876791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in 2-lines,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438912"/>
            <a:ext cx="8915400" cy="5207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95300" y="2057400"/>
            <a:ext cx="8915400" cy="4041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13"/>
          </p:nvPr>
        </p:nvSpPr>
        <p:spPr>
          <a:xfrm>
            <a:off x="495300" y="1144587"/>
            <a:ext cx="8915400" cy="731520"/>
          </a:xfrm>
        </p:spPr>
        <p:txBody>
          <a:bodyPr/>
          <a:lstStyle>
            <a:lvl1pPr marL="0" indent="0">
              <a:buNone/>
              <a:defRPr sz="2400" b="0"/>
            </a:lvl1pPr>
          </a:lstStyle>
          <a:p>
            <a:pPr lvl="0"/>
            <a:r>
              <a:rPr lang="en-US" smtClean="0"/>
              <a:t>Click to edit Master text styles</a:t>
            </a:r>
          </a:p>
        </p:txBody>
      </p:sp>
      <p:sp>
        <p:nvSpPr>
          <p:cNvPr id="6" name="Slide Number Placeholder 4"/>
          <p:cNvSpPr>
            <a:spLocks noGrp="1"/>
          </p:cNvSpPr>
          <p:nvPr>
            <p:ph type="sldNum" sz="quarter" idx="15"/>
          </p:nvPr>
        </p:nvSpPr>
        <p:spPr/>
        <p:txBody>
          <a:bodyPr/>
          <a:lstStyle>
            <a:lvl1pPr>
              <a:defRPr/>
            </a:lvl1pPr>
          </a:lstStyle>
          <a:p>
            <a:pPr>
              <a:defRPr/>
            </a:pPr>
            <a:fld id="{449745E5-3CE5-4C7B-894F-577D8608AFB9}" type="slidenum">
              <a:rPr lang="en-US" smtClean="0">
                <a:solidFill>
                  <a:srgbClr val="4D4F53"/>
                </a:solidFill>
              </a:rPr>
              <a:pPr>
                <a:defRPr/>
              </a:pPr>
              <a:t>‹#›</a:t>
            </a:fld>
            <a:endParaRPr lang="en-US" dirty="0">
              <a:solidFill>
                <a:srgbClr val="4D4F53"/>
              </a:solidFill>
            </a:endParaRPr>
          </a:p>
        </p:txBody>
      </p:sp>
    </p:spTree>
    <p:extLst>
      <p:ext uri="{BB962C8B-B14F-4D97-AF65-F5344CB8AC3E}">
        <p14:creationId xmlns:p14="http://schemas.microsoft.com/office/powerpoint/2010/main" val="301804302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cSld name="Light Photo Cover">
    <p:spTree>
      <p:nvGrpSpPr>
        <p:cNvPr id="1" name=""/>
        <p:cNvGrpSpPr/>
        <p:nvPr/>
      </p:nvGrpSpPr>
      <p:grpSpPr>
        <a:xfrm>
          <a:off x="0" y="0"/>
          <a:ext cx="0" cy="0"/>
          <a:chOff x="0" y="0"/>
          <a:chExt cx="0" cy="0"/>
        </a:xfrm>
      </p:grpSpPr>
      <p:sp>
        <p:nvSpPr>
          <p:cNvPr id="9" name="Rectangle 3"/>
          <p:cNvSpPr>
            <a:spLocks noGrp="1" noChangeArrowheads="1"/>
          </p:cNvSpPr>
          <p:nvPr>
            <p:ph type="subTitle" idx="1"/>
          </p:nvPr>
        </p:nvSpPr>
        <p:spPr>
          <a:xfrm>
            <a:off x="495310" y="3429000"/>
            <a:ext cx="8583613" cy="762000"/>
          </a:xfrm>
        </p:spPr>
        <p:txBody>
          <a:bodyPr/>
          <a:lstStyle>
            <a:lvl1pPr marL="0" indent="0">
              <a:buFont typeface="Wingdings" pitchFamily="2" charset="2"/>
              <a:buNone/>
              <a:defRPr sz="2800"/>
            </a:lvl1pPr>
          </a:lstStyle>
          <a:p>
            <a:r>
              <a:rPr lang="en-US" smtClean="0"/>
              <a:t>Click to edit Master subtitle style</a:t>
            </a:r>
            <a:endParaRPr lang="en-US" dirty="0"/>
          </a:p>
        </p:txBody>
      </p:sp>
      <p:sp>
        <p:nvSpPr>
          <p:cNvPr id="8" name="Rectangle 2"/>
          <p:cNvSpPr>
            <a:spLocks noGrp="1" noChangeArrowheads="1"/>
          </p:cNvSpPr>
          <p:nvPr>
            <p:ph type="ctrTitle"/>
          </p:nvPr>
        </p:nvSpPr>
        <p:spPr>
          <a:xfrm>
            <a:off x="495310" y="1143020"/>
            <a:ext cx="8583613" cy="822325"/>
          </a:xfrm>
        </p:spPr>
        <p:txBody>
          <a:bodyPr anchor="t"/>
          <a:lstStyle>
            <a:lvl1pPr>
              <a:defRPr sz="3600" b="1">
                <a:solidFill>
                  <a:schemeClr val="tx1"/>
                </a:solidFill>
              </a:defRPr>
            </a:lvl1pPr>
          </a:lstStyle>
          <a:p>
            <a:r>
              <a:rPr lang="en-US" smtClean="0"/>
              <a:t>Click to edit Master title style</a:t>
            </a:r>
            <a:endParaRPr lang="en-US" dirty="0"/>
          </a:p>
        </p:txBody>
      </p:sp>
      <p:sp>
        <p:nvSpPr>
          <p:cNvPr id="11" name="Text Placeholder 10"/>
          <p:cNvSpPr>
            <a:spLocks noGrp="1"/>
          </p:cNvSpPr>
          <p:nvPr>
            <p:ph type="body" sz="quarter" idx="12"/>
          </p:nvPr>
        </p:nvSpPr>
        <p:spPr>
          <a:xfrm>
            <a:off x="512064" y="5074920"/>
            <a:ext cx="5349240" cy="1005840"/>
          </a:xfrm>
        </p:spPr>
        <p:txBody>
          <a:bodyPr/>
          <a:lstStyle>
            <a:lvl1pPr>
              <a:lnSpc>
                <a:spcPct val="100000"/>
              </a:lnSpc>
              <a:spcBef>
                <a:spcPts val="0"/>
              </a:spcBef>
              <a:buNone/>
              <a:defRPr sz="1400" b="0"/>
            </a:lvl1pPr>
            <a:lvl2pPr marL="0" indent="0">
              <a:lnSpc>
                <a:spcPct val="100000"/>
              </a:lnSpc>
              <a:spcBef>
                <a:spcPts val="0"/>
              </a:spcBef>
              <a:buNone/>
              <a:defRPr sz="1400"/>
            </a:lvl2pPr>
            <a:lvl3pPr marL="0" indent="0">
              <a:lnSpc>
                <a:spcPct val="100000"/>
              </a:lnSpc>
              <a:spcBef>
                <a:spcPts val="0"/>
              </a:spcBef>
              <a:buNone/>
              <a:defRPr sz="1400"/>
            </a:lvl3pPr>
            <a:lvl4pPr marL="0" indent="0">
              <a:lnSpc>
                <a:spcPct val="100000"/>
              </a:lnSpc>
              <a:spcBef>
                <a:spcPts val="0"/>
              </a:spcBef>
              <a:buNone/>
              <a:defRPr sz="1400"/>
            </a:lvl4pPr>
            <a:lvl5pPr>
              <a:buNone/>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04769673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cSld name="Dark Photo Cover">
    <p:spTree>
      <p:nvGrpSpPr>
        <p:cNvPr id="1" name=""/>
        <p:cNvGrpSpPr/>
        <p:nvPr/>
      </p:nvGrpSpPr>
      <p:grpSpPr>
        <a:xfrm>
          <a:off x="0" y="0"/>
          <a:ext cx="0" cy="0"/>
          <a:chOff x="0" y="0"/>
          <a:chExt cx="0" cy="0"/>
        </a:xfrm>
      </p:grpSpPr>
      <p:pic>
        <p:nvPicPr>
          <p:cNvPr id="6" name="Picture 11" descr="aon_logo_no_clear_space_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9941" y="5991244"/>
            <a:ext cx="2796381" cy="644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 Placeholder 10"/>
          <p:cNvSpPr>
            <a:spLocks noGrp="1"/>
          </p:cNvSpPr>
          <p:nvPr>
            <p:ph type="body" sz="quarter" idx="11"/>
          </p:nvPr>
        </p:nvSpPr>
        <p:spPr>
          <a:xfrm>
            <a:off x="512064" y="5074920"/>
            <a:ext cx="5349240" cy="1150516"/>
          </a:xfrm>
        </p:spPr>
        <p:txBody>
          <a:bodyPr/>
          <a:lstStyle>
            <a:lvl1pPr>
              <a:lnSpc>
                <a:spcPct val="100000"/>
              </a:lnSpc>
              <a:spcBef>
                <a:spcPts val="0"/>
              </a:spcBef>
              <a:buNone/>
              <a:defRPr sz="1400" b="0">
                <a:solidFill>
                  <a:srgbClr val="00338D"/>
                </a:solidFill>
              </a:defRPr>
            </a:lvl1pPr>
            <a:lvl2pPr marL="0" indent="0">
              <a:lnSpc>
                <a:spcPct val="100000"/>
              </a:lnSpc>
              <a:spcBef>
                <a:spcPts val="0"/>
              </a:spcBef>
              <a:buNone/>
              <a:defRPr sz="1400">
                <a:solidFill>
                  <a:srgbClr val="00338D"/>
                </a:solidFill>
              </a:defRPr>
            </a:lvl2pPr>
            <a:lvl3pPr marL="0" indent="0">
              <a:lnSpc>
                <a:spcPct val="100000"/>
              </a:lnSpc>
              <a:spcBef>
                <a:spcPts val="0"/>
              </a:spcBef>
              <a:buNone/>
              <a:defRPr sz="1400">
                <a:solidFill>
                  <a:srgbClr val="00338D"/>
                </a:solidFill>
              </a:defRPr>
            </a:lvl3pPr>
            <a:lvl4pPr marL="0" indent="0">
              <a:lnSpc>
                <a:spcPct val="100000"/>
              </a:lnSpc>
              <a:spcBef>
                <a:spcPts val="0"/>
              </a:spcBef>
              <a:buNone/>
              <a:defRPr sz="1600">
                <a:solidFill>
                  <a:srgbClr val="00338D"/>
                </a:solidFill>
              </a:defRPr>
            </a:lvl4pPr>
            <a:lvl5pPr>
              <a:buNone/>
              <a:defRPr sz="12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 name="Rectangle 3"/>
          <p:cNvSpPr>
            <a:spLocks noGrp="1" noChangeArrowheads="1"/>
          </p:cNvSpPr>
          <p:nvPr>
            <p:ph type="subTitle" idx="1"/>
          </p:nvPr>
        </p:nvSpPr>
        <p:spPr>
          <a:xfrm>
            <a:off x="495301" y="3429000"/>
            <a:ext cx="5258322" cy="762000"/>
          </a:xfrm>
        </p:spPr>
        <p:txBody>
          <a:bodyPr/>
          <a:lstStyle>
            <a:lvl1pPr marL="0" indent="0">
              <a:buFont typeface="Wingdings" pitchFamily="2" charset="2"/>
              <a:buNone/>
              <a:defRPr sz="2800">
                <a:solidFill>
                  <a:srgbClr val="00338D"/>
                </a:solidFill>
              </a:defRPr>
            </a:lvl1pPr>
          </a:lstStyle>
          <a:p>
            <a:r>
              <a:rPr lang="en-US" smtClean="0"/>
              <a:t>Click to edit Master subtitle style</a:t>
            </a:r>
            <a:endParaRPr lang="en-US" dirty="0"/>
          </a:p>
        </p:txBody>
      </p:sp>
      <p:sp>
        <p:nvSpPr>
          <p:cNvPr id="11" name="Rectangle 2"/>
          <p:cNvSpPr>
            <a:spLocks noGrp="1" noChangeArrowheads="1"/>
          </p:cNvSpPr>
          <p:nvPr>
            <p:ph type="ctrTitle"/>
          </p:nvPr>
        </p:nvSpPr>
        <p:spPr>
          <a:xfrm>
            <a:off x="495300" y="1143001"/>
            <a:ext cx="4905506" cy="1261996"/>
          </a:xfrm>
        </p:spPr>
        <p:txBody>
          <a:bodyPr anchor="t"/>
          <a:lstStyle>
            <a:lvl1pPr>
              <a:lnSpc>
                <a:spcPct val="100000"/>
              </a:lnSpc>
              <a:defRPr sz="3600" b="1">
                <a:solidFill>
                  <a:srgbClr val="00338D"/>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83581510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2_Dark Photo Cover">
    <p:spTree>
      <p:nvGrpSpPr>
        <p:cNvPr id="1" name=""/>
        <p:cNvGrpSpPr/>
        <p:nvPr/>
      </p:nvGrpSpPr>
      <p:grpSpPr>
        <a:xfrm>
          <a:off x="0" y="0"/>
          <a:ext cx="0" cy="0"/>
          <a:chOff x="0" y="0"/>
          <a:chExt cx="0" cy="0"/>
        </a:xfrm>
      </p:grpSpPr>
      <p:pic>
        <p:nvPicPr>
          <p:cNvPr id="8" name="Picture 11" descr="aon_logo_no_clear_space_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9941" y="5991244"/>
            <a:ext cx="2796381" cy="644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 Placeholder 10"/>
          <p:cNvSpPr>
            <a:spLocks noGrp="1"/>
          </p:cNvSpPr>
          <p:nvPr>
            <p:ph type="body" sz="quarter" idx="11"/>
          </p:nvPr>
        </p:nvSpPr>
        <p:spPr>
          <a:xfrm>
            <a:off x="512064" y="5074920"/>
            <a:ext cx="5349240" cy="1005840"/>
          </a:xfrm>
        </p:spPr>
        <p:txBody>
          <a:bodyPr/>
          <a:lstStyle>
            <a:lvl1pPr>
              <a:lnSpc>
                <a:spcPts val="1400"/>
              </a:lnSpc>
              <a:spcBef>
                <a:spcPts val="0"/>
              </a:spcBef>
              <a:buNone/>
              <a:defRPr sz="1400" b="0">
                <a:solidFill>
                  <a:schemeClr val="bg1"/>
                </a:solidFill>
              </a:defRPr>
            </a:lvl1pPr>
            <a:lvl2pPr marL="0" indent="0">
              <a:lnSpc>
                <a:spcPts val="1400"/>
              </a:lnSpc>
              <a:spcBef>
                <a:spcPts val="0"/>
              </a:spcBef>
              <a:buNone/>
              <a:defRPr sz="1400">
                <a:solidFill>
                  <a:schemeClr val="bg1"/>
                </a:solidFill>
              </a:defRPr>
            </a:lvl2pPr>
            <a:lvl3pPr marL="0" indent="0">
              <a:lnSpc>
                <a:spcPts val="1400"/>
              </a:lnSpc>
              <a:spcBef>
                <a:spcPts val="0"/>
              </a:spcBef>
              <a:buNone/>
              <a:defRPr sz="1400">
                <a:solidFill>
                  <a:schemeClr val="bg1"/>
                </a:solidFill>
              </a:defRPr>
            </a:lvl3pPr>
            <a:lvl4pPr marL="0" indent="0">
              <a:lnSpc>
                <a:spcPts val="1400"/>
              </a:lnSpc>
              <a:spcBef>
                <a:spcPts val="0"/>
              </a:spcBef>
              <a:buNone/>
              <a:defRPr sz="1600">
                <a:solidFill>
                  <a:schemeClr val="bg1"/>
                </a:solidFill>
              </a:defRPr>
            </a:lvl4pPr>
            <a:lvl5pPr>
              <a:buNone/>
              <a:defRPr sz="12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 name="Rectangle 3"/>
          <p:cNvSpPr>
            <a:spLocks noGrp="1" noChangeArrowheads="1"/>
          </p:cNvSpPr>
          <p:nvPr>
            <p:ph type="subTitle" idx="1"/>
          </p:nvPr>
        </p:nvSpPr>
        <p:spPr>
          <a:xfrm>
            <a:off x="495310" y="3429000"/>
            <a:ext cx="8583613" cy="762000"/>
          </a:xfrm>
        </p:spPr>
        <p:txBody>
          <a:bodyPr/>
          <a:lstStyle>
            <a:lvl1pPr marL="0" indent="0">
              <a:buFont typeface="Wingdings" pitchFamily="2" charset="2"/>
              <a:buNone/>
              <a:defRPr sz="2800">
                <a:solidFill>
                  <a:schemeClr val="bg1"/>
                </a:solidFill>
              </a:defRPr>
            </a:lvl1pPr>
          </a:lstStyle>
          <a:p>
            <a:r>
              <a:rPr lang="en-US" smtClean="0"/>
              <a:t>Click to edit Master subtitle style</a:t>
            </a:r>
            <a:endParaRPr lang="en-US" dirty="0"/>
          </a:p>
        </p:txBody>
      </p:sp>
      <p:sp>
        <p:nvSpPr>
          <p:cNvPr id="11" name="Rectangle 2"/>
          <p:cNvSpPr>
            <a:spLocks noGrp="1" noChangeArrowheads="1"/>
          </p:cNvSpPr>
          <p:nvPr>
            <p:ph type="ctrTitle"/>
          </p:nvPr>
        </p:nvSpPr>
        <p:spPr>
          <a:xfrm>
            <a:off x="495310" y="1143020"/>
            <a:ext cx="8583613" cy="822325"/>
          </a:xfrm>
        </p:spPr>
        <p:txBody>
          <a:bodyPr anchor="t"/>
          <a:lstStyle>
            <a:lvl1pPr>
              <a:defRPr sz="3600" b="1">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15828382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1_Dark Photo Cover">
    <p:spTree>
      <p:nvGrpSpPr>
        <p:cNvPr id="1" name=""/>
        <p:cNvGrpSpPr/>
        <p:nvPr/>
      </p:nvGrpSpPr>
      <p:grpSpPr>
        <a:xfrm>
          <a:off x="0" y="0"/>
          <a:ext cx="0" cy="0"/>
          <a:chOff x="0" y="0"/>
          <a:chExt cx="0" cy="0"/>
        </a:xfrm>
      </p:grpSpPr>
      <p:pic>
        <p:nvPicPr>
          <p:cNvPr id="6" name="Picture 11" descr="aon_logo_no_clear_space_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9941" y="5991244"/>
            <a:ext cx="2796381" cy="644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12" descr="mclagan-radford-text-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2508" y="6429394"/>
            <a:ext cx="2369873" cy="180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 Placeholder 10"/>
          <p:cNvSpPr>
            <a:spLocks noGrp="1"/>
          </p:cNvSpPr>
          <p:nvPr>
            <p:ph type="body" sz="quarter" idx="11"/>
          </p:nvPr>
        </p:nvSpPr>
        <p:spPr>
          <a:xfrm>
            <a:off x="512064" y="5074920"/>
            <a:ext cx="5349240" cy="1175568"/>
          </a:xfrm>
        </p:spPr>
        <p:txBody>
          <a:bodyPr/>
          <a:lstStyle>
            <a:lvl1pPr>
              <a:lnSpc>
                <a:spcPct val="100000"/>
              </a:lnSpc>
              <a:spcBef>
                <a:spcPts val="0"/>
              </a:spcBef>
              <a:buNone/>
              <a:defRPr sz="1400" b="0">
                <a:solidFill>
                  <a:schemeClr val="bg1"/>
                </a:solidFill>
              </a:defRPr>
            </a:lvl1pPr>
            <a:lvl2pPr marL="0" indent="0">
              <a:lnSpc>
                <a:spcPct val="100000"/>
              </a:lnSpc>
              <a:spcBef>
                <a:spcPts val="0"/>
              </a:spcBef>
              <a:buNone/>
              <a:defRPr sz="1400">
                <a:solidFill>
                  <a:schemeClr val="bg1"/>
                </a:solidFill>
              </a:defRPr>
            </a:lvl2pPr>
            <a:lvl3pPr marL="0" indent="0">
              <a:lnSpc>
                <a:spcPct val="100000"/>
              </a:lnSpc>
              <a:spcBef>
                <a:spcPts val="0"/>
              </a:spcBef>
              <a:buNone/>
              <a:defRPr sz="1400">
                <a:solidFill>
                  <a:schemeClr val="bg1"/>
                </a:solidFill>
              </a:defRPr>
            </a:lvl3pPr>
            <a:lvl4pPr marL="0" indent="0">
              <a:lnSpc>
                <a:spcPct val="100000"/>
              </a:lnSpc>
              <a:spcBef>
                <a:spcPts val="0"/>
              </a:spcBef>
              <a:buNone/>
              <a:defRPr sz="1600">
                <a:solidFill>
                  <a:schemeClr val="bg1"/>
                </a:solidFill>
              </a:defRPr>
            </a:lvl4pPr>
            <a:lvl5pPr>
              <a:buNone/>
              <a:defRPr sz="12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 name="Rectangle 3"/>
          <p:cNvSpPr>
            <a:spLocks noGrp="1" noChangeArrowheads="1"/>
          </p:cNvSpPr>
          <p:nvPr>
            <p:ph type="subTitle" idx="1"/>
          </p:nvPr>
        </p:nvSpPr>
        <p:spPr>
          <a:xfrm>
            <a:off x="495310" y="3429000"/>
            <a:ext cx="8583613" cy="762000"/>
          </a:xfrm>
        </p:spPr>
        <p:txBody>
          <a:bodyPr/>
          <a:lstStyle>
            <a:lvl1pPr marL="0" indent="0">
              <a:buFont typeface="Wingdings" pitchFamily="2" charset="2"/>
              <a:buNone/>
              <a:defRPr sz="2800">
                <a:solidFill>
                  <a:schemeClr val="bg1"/>
                </a:solidFill>
              </a:defRPr>
            </a:lvl1pPr>
          </a:lstStyle>
          <a:p>
            <a:r>
              <a:rPr lang="en-US" smtClean="0"/>
              <a:t>Click to edit Master subtitle style</a:t>
            </a:r>
            <a:endParaRPr lang="en-US" dirty="0"/>
          </a:p>
        </p:txBody>
      </p:sp>
      <p:sp>
        <p:nvSpPr>
          <p:cNvPr id="11" name="Rectangle 2"/>
          <p:cNvSpPr>
            <a:spLocks noGrp="1" noChangeArrowheads="1"/>
          </p:cNvSpPr>
          <p:nvPr>
            <p:ph type="ctrTitle"/>
          </p:nvPr>
        </p:nvSpPr>
        <p:spPr>
          <a:xfrm>
            <a:off x="495310" y="1143020"/>
            <a:ext cx="8583613" cy="822325"/>
          </a:xfrm>
        </p:spPr>
        <p:txBody>
          <a:bodyPr anchor="t"/>
          <a:lstStyle>
            <a:lvl1pPr>
              <a:defRPr sz="3600" b="1">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815709567"/>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8A9AED2-1F63-4CC3-BACD-FB1D1AEC3BED}" type="datetime1">
              <a:rPr lang="en-US" smtClean="0"/>
              <a:pPr/>
              <a:t>12/13/2016</a:t>
            </a:fld>
            <a:endParaRPr lang="en-US" dirty="0"/>
          </a:p>
        </p:txBody>
      </p:sp>
      <p:sp>
        <p:nvSpPr>
          <p:cNvPr id="5" name="Footer Placeholder 4"/>
          <p:cNvSpPr>
            <a:spLocks noGrp="1"/>
          </p:cNvSpPr>
          <p:nvPr>
            <p:ph type="ftr" sz="quarter" idx="11"/>
          </p:nvPr>
        </p:nvSpPr>
        <p:spPr/>
        <p:txBody>
          <a:bodyPr/>
          <a:lstStyle>
            <a:extLst/>
          </a:lstStyle>
          <a:p>
            <a:endParaRPr kumimoji="0" lang="en-US" dirty="0"/>
          </a:p>
        </p:txBody>
      </p:sp>
      <p:sp>
        <p:nvSpPr>
          <p:cNvPr id="6" name="Slide Number Placeholder 5"/>
          <p:cNvSpPr>
            <a:spLocks noGrp="1"/>
          </p:cNvSpPr>
          <p:nvPr>
            <p:ph type="sldNum" sz="quarter" idx="12"/>
          </p:nvPr>
        </p:nvSpPr>
        <p:spPr/>
        <p:txBody>
          <a:bodyPr/>
          <a:lstStyle>
            <a:extLst/>
          </a:lstStyle>
          <a:p>
            <a:pPr>
              <a:defRPr/>
            </a:pPr>
            <a:fld id="{ED713D3E-7169-444A-BA9E-572197002C76}" type="slidenum">
              <a:rPr lang="en-US" smtClean="0">
                <a:solidFill>
                  <a:srgbClr val="4D4F53"/>
                </a:solidFill>
              </a:rPr>
              <a:pPr>
                <a:defRPr/>
              </a:pPr>
              <a:t>‹#›</a:t>
            </a:fld>
            <a:endParaRPr lang="en-US" dirty="0">
              <a:solidFill>
                <a:srgbClr val="4D4F53"/>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6998423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cSld name="Light Photo Section Break">
    <p:spTree>
      <p:nvGrpSpPr>
        <p:cNvPr id="1" name=""/>
        <p:cNvGrpSpPr/>
        <p:nvPr/>
      </p:nvGrpSpPr>
      <p:grpSpPr>
        <a:xfrm>
          <a:off x="0" y="0"/>
          <a:ext cx="0" cy="0"/>
          <a:chOff x="0" y="0"/>
          <a:chExt cx="0" cy="0"/>
        </a:xfrm>
      </p:grpSpPr>
      <p:sp>
        <p:nvSpPr>
          <p:cNvPr id="8" name="Rectangle 2"/>
          <p:cNvSpPr>
            <a:spLocks noGrp="1" noChangeArrowheads="1"/>
          </p:cNvSpPr>
          <p:nvPr>
            <p:ph type="ctrTitle"/>
          </p:nvPr>
        </p:nvSpPr>
        <p:spPr>
          <a:xfrm>
            <a:off x="495310" y="1143020"/>
            <a:ext cx="8583613" cy="822325"/>
          </a:xfrm>
        </p:spPr>
        <p:txBody>
          <a:bodyPr anchor="t"/>
          <a:lstStyle>
            <a:lvl1pPr marL="0" marR="0" indent="0" defTabSz="914400" rtl="0" eaLnBrk="1" fontAlgn="base" latinLnBrk="0" hangingPunct="1">
              <a:lnSpc>
                <a:spcPct val="100000"/>
              </a:lnSpc>
              <a:spcBef>
                <a:spcPct val="0"/>
              </a:spcBef>
              <a:spcAft>
                <a:spcPct val="0"/>
              </a:spcAft>
              <a:tabLst/>
              <a:defRPr sz="3400" b="1">
                <a:solidFill>
                  <a:schemeClr val="tx1"/>
                </a:solidFill>
              </a:defRPr>
            </a:lvl1pPr>
          </a:lstStyle>
          <a:p>
            <a:pPr lvl="0"/>
            <a:r>
              <a:rPr lang="en-US" noProof="0" smtClean="0"/>
              <a:t>Click to edit Master title style</a:t>
            </a:r>
            <a:endParaRPr lang="en-US" noProof="0" dirty="0"/>
          </a:p>
        </p:txBody>
      </p:sp>
      <p:sp>
        <p:nvSpPr>
          <p:cNvPr id="4099" name="Rectangle 3"/>
          <p:cNvSpPr>
            <a:spLocks noGrp="1" noChangeArrowheads="1"/>
          </p:cNvSpPr>
          <p:nvPr>
            <p:ph type="subTitle" idx="1"/>
          </p:nvPr>
        </p:nvSpPr>
        <p:spPr>
          <a:xfrm>
            <a:off x="495311" y="3801291"/>
            <a:ext cx="8583481" cy="990600"/>
          </a:xfrm>
        </p:spPr>
        <p:txBody>
          <a:bodyPr/>
          <a:lstStyle>
            <a:lvl1pPr marL="461963" indent="-461963">
              <a:buFont typeface="Wingdings" pitchFamily="2" charset="2"/>
              <a:buChar char="§"/>
              <a:defRPr lang="en-US" sz="2800" dirty="0">
                <a:solidFill>
                  <a:schemeClr val="tx1"/>
                </a:solidFill>
                <a:latin typeface="+mn-lt"/>
                <a:ea typeface="+mn-ea"/>
                <a:cs typeface="+mn-cs"/>
              </a:defRPr>
            </a:lvl1pPr>
          </a:lstStyle>
          <a:p>
            <a:r>
              <a:rPr lang="en-US" smtClean="0"/>
              <a:t>Click to edit Master subtitle style</a:t>
            </a:r>
            <a:endParaRPr lang="en-US" dirty="0"/>
          </a:p>
        </p:txBody>
      </p:sp>
    </p:spTree>
    <p:extLst>
      <p:ext uri="{BB962C8B-B14F-4D97-AF65-F5344CB8AC3E}">
        <p14:creationId xmlns:p14="http://schemas.microsoft.com/office/powerpoint/2010/main" val="239950876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1_Light Photo Section Break">
    <p:spTree>
      <p:nvGrpSpPr>
        <p:cNvPr id="1" name=""/>
        <p:cNvGrpSpPr/>
        <p:nvPr/>
      </p:nvGrpSpPr>
      <p:grpSpPr>
        <a:xfrm>
          <a:off x="0" y="0"/>
          <a:ext cx="0" cy="0"/>
          <a:chOff x="0" y="0"/>
          <a:chExt cx="0" cy="0"/>
        </a:xfrm>
      </p:grpSpPr>
      <p:sp>
        <p:nvSpPr>
          <p:cNvPr id="8" name="Rectangle 2"/>
          <p:cNvSpPr>
            <a:spLocks noGrp="1" noChangeArrowheads="1"/>
          </p:cNvSpPr>
          <p:nvPr>
            <p:ph type="ctrTitle"/>
          </p:nvPr>
        </p:nvSpPr>
        <p:spPr>
          <a:xfrm>
            <a:off x="495310" y="1143020"/>
            <a:ext cx="8583613" cy="822325"/>
          </a:xfrm>
        </p:spPr>
        <p:txBody>
          <a:bodyPr anchor="t"/>
          <a:lstStyle>
            <a:lvl1pPr marL="0" marR="0" indent="0" defTabSz="914400" rtl="0" eaLnBrk="1" fontAlgn="base" latinLnBrk="0" hangingPunct="1">
              <a:lnSpc>
                <a:spcPct val="100000"/>
              </a:lnSpc>
              <a:spcBef>
                <a:spcPct val="0"/>
              </a:spcBef>
              <a:spcAft>
                <a:spcPct val="0"/>
              </a:spcAft>
              <a:tabLst/>
              <a:defRPr sz="3400" b="1">
                <a:solidFill>
                  <a:srgbClr val="00338D"/>
                </a:solidFill>
              </a:defRPr>
            </a:lvl1pPr>
          </a:lstStyle>
          <a:p>
            <a:pPr lvl="0"/>
            <a:r>
              <a:rPr lang="en-US" noProof="0" smtClean="0"/>
              <a:t>Click to edit Master title style</a:t>
            </a:r>
            <a:endParaRPr lang="en-US" noProof="0" dirty="0"/>
          </a:p>
        </p:txBody>
      </p:sp>
      <p:sp>
        <p:nvSpPr>
          <p:cNvPr id="4099" name="Rectangle 3"/>
          <p:cNvSpPr>
            <a:spLocks noGrp="1" noChangeArrowheads="1"/>
          </p:cNvSpPr>
          <p:nvPr>
            <p:ph type="subTitle" idx="1"/>
          </p:nvPr>
        </p:nvSpPr>
        <p:spPr>
          <a:xfrm>
            <a:off x="495311" y="3801291"/>
            <a:ext cx="8583481" cy="990600"/>
          </a:xfrm>
        </p:spPr>
        <p:txBody>
          <a:bodyPr/>
          <a:lstStyle>
            <a:lvl1pPr marL="461963" indent="-461963">
              <a:buFont typeface="Wingdings" pitchFamily="2" charset="2"/>
              <a:buChar char="§"/>
              <a:defRPr lang="en-US" sz="2800" dirty="0">
                <a:solidFill>
                  <a:schemeClr val="tx1"/>
                </a:solidFill>
                <a:latin typeface="+mn-lt"/>
                <a:ea typeface="+mn-ea"/>
                <a:cs typeface="+mn-cs"/>
              </a:defRPr>
            </a:lvl1pPr>
          </a:lstStyle>
          <a:p>
            <a:r>
              <a:rPr lang="en-US" smtClean="0"/>
              <a:t>Click to edit Master subtitle style</a:t>
            </a:r>
            <a:endParaRPr lang="en-US" dirty="0"/>
          </a:p>
        </p:txBody>
      </p:sp>
    </p:spTree>
    <p:extLst>
      <p:ext uri="{BB962C8B-B14F-4D97-AF65-F5344CB8AC3E}">
        <p14:creationId xmlns:p14="http://schemas.microsoft.com/office/powerpoint/2010/main" val="120256921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95300" y="1143005"/>
            <a:ext cx="8915400" cy="49529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4588785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495310" y="781068"/>
            <a:ext cx="8583613" cy="822325"/>
          </a:xfrm>
        </p:spPr>
        <p:txBody>
          <a:bodyPr anchor="t"/>
          <a:lstStyle>
            <a:lvl1pPr>
              <a:defRPr sz="2800" b="1"/>
            </a:lvl1pPr>
          </a:lstStyle>
          <a:p>
            <a:r>
              <a:rPr lang="en-US" smtClean="0"/>
              <a:t>Click to edit Master title style</a:t>
            </a:r>
            <a:endParaRPr lang="en-US" dirty="0"/>
          </a:p>
        </p:txBody>
      </p:sp>
      <p:sp>
        <p:nvSpPr>
          <p:cNvPr id="4099" name="Rectangle 3"/>
          <p:cNvSpPr>
            <a:spLocks noGrp="1" noChangeArrowheads="1"/>
          </p:cNvSpPr>
          <p:nvPr>
            <p:ph type="subTitle" idx="1"/>
          </p:nvPr>
        </p:nvSpPr>
        <p:spPr>
          <a:xfrm>
            <a:off x="495310" y="1830388"/>
            <a:ext cx="8583613" cy="990600"/>
          </a:xfrm>
        </p:spPr>
        <p:txBody>
          <a:bodyPr/>
          <a:lstStyle>
            <a:lvl1pPr marL="0" indent="0">
              <a:buFont typeface="Wingdings" pitchFamily="2" charset="2"/>
              <a:buNone/>
              <a:defRPr sz="2000"/>
            </a:lvl1pPr>
          </a:lstStyle>
          <a:p>
            <a:r>
              <a:rPr lang="en-US" smtClean="0"/>
              <a:t>Click to edit Master subtitle style</a:t>
            </a:r>
            <a:endParaRPr lang="en-US"/>
          </a:p>
        </p:txBody>
      </p:sp>
      <p:sp>
        <p:nvSpPr>
          <p:cNvPr id="7" name="Text Placeholder 10"/>
          <p:cNvSpPr>
            <a:spLocks noGrp="1"/>
          </p:cNvSpPr>
          <p:nvPr>
            <p:ph type="body" sz="quarter" idx="11"/>
          </p:nvPr>
        </p:nvSpPr>
        <p:spPr>
          <a:xfrm>
            <a:off x="512064" y="5074920"/>
            <a:ext cx="5349240" cy="1005840"/>
          </a:xfrm>
        </p:spPr>
        <p:txBody>
          <a:bodyPr/>
          <a:lstStyle>
            <a:lvl1pPr>
              <a:lnSpc>
                <a:spcPts val="1400"/>
              </a:lnSpc>
              <a:spcBef>
                <a:spcPts val="0"/>
              </a:spcBef>
              <a:buNone/>
              <a:defRPr sz="1200" b="0"/>
            </a:lvl1pPr>
            <a:lvl2pPr marL="0" indent="0">
              <a:lnSpc>
                <a:spcPts val="1400"/>
              </a:lnSpc>
              <a:spcBef>
                <a:spcPts val="0"/>
              </a:spcBef>
              <a:buNone/>
              <a:defRPr sz="1200"/>
            </a:lvl2pPr>
            <a:lvl3pPr marL="0" indent="0">
              <a:lnSpc>
                <a:spcPts val="1400"/>
              </a:lnSpc>
              <a:spcBef>
                <a:spcPts val="0"/>
              </a:spcBef>
              <a:buNone/>
              <a:defRPr sz="1200"/>
            </a:lvl3pPr>
            <a:lvl4pPr marL="0" indent="0">
              <a:lnSpc>
                <a:spcPts val="1400"/>
              </a:lnSpc>
              <a:spcBef>
                <a:spcPts val="0"/>
              </a:spcBef>
              <a:buNone/>
              <a:defRPr sz="1200"/>
            </a:lvl4pPr>
            <a:lvl5pPr>
              <a:buNone/>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250347730"/>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95300" y="1591056"/>
            <a:ext cx="8915400" cy="45079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1"/>
          </p:nvPr>
        </p:nvSpPr>
        <p:spPr>
          <a:xfrm>
            <a:off x="493776" y="1143000"/>
            <a:ext cx="8915400" cy="274320"/>
          </a:xfrm>
        </p:spPr>
        <p:txBody>
          <a:bodyPr/>
          <a:lstStyle>
            <a:lvl1pPr>
              <a:buNone/>
              <a:defRPr sz="1800"/>
            </a:lvl1pPr>
          </a:lstStyle>
          <a:p>
            <a:pPr lvl="0"/>
            <a:r>
              <a:rPr lang="en-US" smtClean="0"/>
              <a:t>Click to edit Master text styles</a:t>
            </a:r>
          </a:p>
        </p:txBody>
      </p:sp>
      <p:sp>
        <p:nvSpPr>
          <p:cNvPr id="5" name="Rectangle 6"/>
          <p:cNvSpPr>
            <a:spLocks noGrp="1" noChangeArrowheads="1"/>
          </p:cNvSpPr>
          <p:nvPr>
            <p:ph type="sldNum" sz="quarter" idx="12"/>
          </p:nvPr>
        </p:nvSpPr>
        <p:spPr>
          <a:ln/>
        </p:spPr>
        <p:txBody>
          <a:bodyPr/>
          <a:lstStyle>
            <a:lvl1pPr>
              <a:defRPr/>
            </a:lvl1pPr>
          </a:lstStyle>
          <a:p>
            <a:pPr>
              <a:defRPr/>
            </a:pPr>
            <a:fld id="{6A97F608-3D90-4B29-AAFA-F0588EDC9C82}" type="slidenum">
              <a:rPr lang="en-US" smtClean="0">
                <a:solidFill>
                  <a:srgbClr val="4D4F53"/>
                </a:solidFill>
              </a:rPr>
              <a:pPr>
                <a:defRPr/>
              </a:pPr>
              <a:t>‹#›</a:t>
            </a:fld>
            <a:endParaRPr lang="en-US" dirty="0">
              <a:solidFill>
                <a:srgbClr val="4D4F53"/>
              </a:solidFill>
            </a:endParaRPr>
          </a:p>
        </p:txBody>
      </p:sp>
    </p:spTree>
    <p:extLst>
      <p:ext uri="{BB962C8B-B14F-4D97-AF65-F5344CB8AC3E}">
        <p14:creationId xmlns:p14="http://schemas.microsoft.com/office/powerpoint/2010/main" val="198503672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3_Dark Photo Cover">
    <p:spTree>
      <p:nvGrpSpPr>
        <p:cNvPr id="1" name=""/>
        <p:cNvGrpSpPr/>
        <p:nvPr/>
      </p:nvGrpSpPr>
      <p:grpSpPr>
        <a:xfrm>
          <a:off x="0" y="0"/>
          <a:ext cx="0" cy="0"/>
          <a:chOff x="0" y="0"/>
          <a:chExt cx="0" cy="0"/>
        </a:xfrm>
      </p:grpSpPr>
      <p:pic>
        <p:nvPicPr>
          <p:cNvPr id="6" name="Picture 11" descr="aon_logo_no_clear_space_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0063" y="5991243"/>
            <a:ext cx="2560637" cy="638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495310" y="781069"/>
            <a:ext cx="8583481" cy="822325"/>
          </a:xfrm>
        </p:spPr>
        <p:txBody>
          <a:bodyPr anchor="t"/>
          <a:lstStyle>
            <a:lvl1pPr>
              <a:defRPr sz="2800" b="1">
                <a:solidFill>
                  <a:srgbClr val="00338D"/>
                </a:solidFill>
              </a:defRPr>
            </a:lvl1pPr>
          </a:lstStyle>
          <a:p>
            <a:r>
              <a:rPr lang="en-US" smtClean="0"/>
              <a:t>Click to edit Master title style</a:t>
            </a:r>
            <a:endParaRPr lang="en-US" dirty="0"/>
          </a:p>
        </p:txBody>
      </p:sp>
      <p:sp>
        <p:nvSpPr>
          <p:cNvPr id="4099" name="Rectangle 3"/>
          <p:cNvSpPr>
            <a:spLocks noGrp="1" noChangeArrowheads="1"/>
          </p:cNvSpPr>
          <p:nvPr>
            <p:ph type="subTitle" idx="1"/>
          </p:nvPr>
        </p:nvSpPr>
        <p:spPr>
          <a:xfrm>
            <a:off x="495310" y="1830388"/>
            <a:ext cx="8583481" cy="990600"/>
          </a:xfrm>
        </p:spPr>
        <p:txBody>
          <a:bodyPr/>
          <a:lstStyle>
            <a:lvl1pPr marL="0" indent="0">
              <a:buFont typeface="Wingdings" pitchFamily="2" charset="2"/>
              <a:buNone/>
              <a:defRPr sz="2000">
                <a:solidFill>
                  <a:srgbClr val="00338D"/>
                </a:solidFill>
              </a:defRPr>
            </a:lvl1pPr>
          </a:lstStyle>
          <a:p>
            <a:r>
              <a:rPr lang="en-US" smtClean="0"/>
              <a:t>Click to edit Master subtitle style</a:t>
            </a:r>
            <a:endParaRPr lang="en-US" dirty="0"/>
          </a:p>
        </p:txBody>
      </p:sp>
      <p:sp>
        <p:nvSpPr>
          <p:cNvPr id="7" name="Text Placeholder 10"/>
          <p:cNvSpPr>
            <a:spLocks noGrp="1"/>
          </p:cNvSpPr>
          <p:nvPr>
            <p:ph type="body" sz="quarter" idx="11"/>
          </p:nvPr>
        </p:nvSpPr>
        <p:spPr>
          <a:xfrm>
            <a:off x="512064" y="5074920"/>
            <a:ext cx="5349240" cy="1005840"/>
          </a:xfrm>
        </p:spPr>
        <p:txBody>
          <a:bodyPr/>
          <a:lstStyle>
            <a:lvl1pPr>
              <a:lnSpc>
                <a:spcPts val="1400"/>
              </a:lnSpc>
              <a:spcBef>
                <a:spcPts val="0"/>
              </a:spcBef>
              <a:buNone/>
              <a:defRPr sz="1200" b="0">
                <a:solidFill>
                  <a:srgbClr val="00338D"/>
                </a:solidFill>
              </a:defRPr>
            </a:lvl1pPr>
            <a:lvl2pPr marL="0" indent="0">
              <a:lnSpc>
                <a:spcPts val="1400"/>
              </a:lnSpc>
              <a:spcBef>
                <a:spcPts val="0"/>
              </a:spcBef>
              <a:buNone/>
              <a:defRPr sz="1200">
                <a:solidFill>
                  <a:srgbClr val="00338D"/>
                </a:solidFill>
              </a:defRPr>
            </a:lvl2pPr>
            <a:lvl3pPr marL="0" indent="0">
              <a:lnSpc>
                <a:spcPts val="1400"/>
              </a:lnSpc>
              <a:spcBef>
                <a:spcPts val="0"/>
              </a:spcBef>
              <a:buNone/>
              <a:defRPr sz="1200">
                <a:solidFill>
                  <a:srgbClr val="00338D"/>
                </a:solidFill>
              </a:defRPr>
            </a:lvl3pPr>
            <a:lvl4pPr marL="0" indent="0">
              <a:lnSpc>
                <a:spcPts val="1400"/>
              </a:lnSpc>
              <a:spcBef>
                <a:spcPts val="0"/>
              </a:spcBef>
              <a:buNone/>
              <a:defRPr sz="1200">
                <a:solidFill>
                  <a:srgbClr val="00338D"/>
                </a:solidFill>
              </a:defRPr>
            </a:lvl4pPr>
            <a:lvl5pPr>
              <a:buNone/>
              <a:defRPr sz="1200">
                <a:solidFill>
                  <a:srgbClr val="00338D"/>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18220777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No Photo Sub-Section Break">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495310" y="781069"/>
            <a:ext cx="8583481" cy="822325"/>
          </a:xfrm>
        </p:spPr>
        <p:txBody>
          <a:bodyPr anchor="t"/>
          <a:lstStyle>
            <a:lvl1pPr algn="l" rtl="0" eaLnBrk="1" fontAlgn="base" hangingPunct="1">
              <a:spcBef>
                <a:spcPct val="0"/>
              </a:spcBef>
              <a:spcAft>
                <a:spcPct val="0"/>
              </a:spcAft>
              <a:defRPr lang="en-US" sz="2800" b="1" dirty="0">
                <a:solidFill>
                  <a:srgbClr val="E11B22"/>
                </a:soli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2911570121"/>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58157" y="0"/>
            <a:ext cx="4747846" cy="6858000"/>
          </a:xfrm>
          <a:prstGeom prst="rect">
            <a:avLst/>
          </a:prstGeom>
        </p:spPr>
      </p:pic>
      <p:sp>
        <p:nvSpPr>
          <p:cNvPr id="4" name="Rectangle 3"/>
          <p:cNvSpPr/>
          <p:nvPr userDrawn="1"/>
        </p:nvSpPr>
        <p:spPr bwMode="auto">
          <a:xfrm>
            <a:off x="3" y="0"/>
            <a:ext cx="5158154" cy="6858000"/>
          </a:xfrm>
          <a:prstGeom prst="rect">
            <a:avLst/>
          </a:prstGeom>
          <a:solidFill>
            <a:srgbClr val="FFC000">
              <a:alpha val="64000"/>
            </a:srgbClr>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a typeface="ＭＳ Ｐゴシック" pitchFamily="34" charset="-128"/>
            </a:endParaRPr>
          </a:p>
        </p:txBody>
      </p:sp>
      <p:cxnSp>
        <p:nvCxnSpPr>
          <p:cNvPr id="6" name="Straight Connector 5"/>
          <p:cNvCxnSpPr/>
          <p:nvPr userDrawn="1"/>
        </p:nvCxnSpPr>
        <p:spPr bwMode="auto">
          <a:xfrm>
            <a:off x="5158154" y="0"/>
            <a:ext cx="0" cy="6858000"/>
          </a:xfrm>
          <a:prstGeom prst="line">
            <a:avLst/>
          </a:prstGeom>
          <a:ln w="50800">
            <a:solidFill>
              <a:srgbClr val="FF0000"/>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702179064"/>
      </p:ext>
    </p:extLst>
  </p:cSld>
  <p:clrMapOvr>
    <a:masterClrMapping/>
  </p:clrMapOv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_No Photo Section Break">
    <p:spTree>
      <p:nvGrpSpPr>
        <p:cNvPr id="1" name=""/>
        <p:cNvGrpSpPr/>
        <p:nvPr/>
      </p:nvGrpSpPr>
      <p:grpSpPr>
        <a:xfrm>
          <a:off x="0" y="0"/>
          <a:ext cx="0" cy="0"/>
          <a:chOff x="0" y="0"/>
          <a:chExt cx="0" cy="0"/>
        </a:xfrm>
      </p:grpSpPr>
      <p:sp>
        <p:nvSpPr>
          <p:cNvPr id="6" name="Title 1"/>
          <p:cNvSpPr txBox="1">
            <a:spLocks/>
          </p:cNvSpPr>
          <p:nvPr userDrawn="1"/>
        </p:nvSpPr>
        <p:spPr bwMode="auto">
          <a:xfrm>
            <a:off x="495300" y="438912"/>
            <a:ext cx="891540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lnSpc>
                <a:spcPct val="85000"/>
              </a:lnSpc>
              <a:spcBef>
                <a:spcPct val="0"/>
              </a:spcBef>
              <a:spcAft>
                <a:spcPct val="0"/>
              </a:spcAft>
              <a:defRPr sz="3000">
                <a:solidFill>
                  <a:srgbClr val="E11B22"/>
                </a:solidFill>
                <a:latin typeface="+mj-lt"/>
                <a:ea typeface="+mj-ea"/>
                <a:cs typeface="+mj-cs"/>
              </a:defRPr>
            </a:lvl1pPr>
            <a:lvl2pPr algn="l" rtl="0" eaLnBrk="0" fontAlgn="base" hangingPunct="0">
              <a:lnSpc>
                <a:spcPct val="85000"/>
              </a:lnSpc>
              <a:spcBef>
                <a:spcPct val="0"/>
              </a:spcBef>
              <a:spcAft>
                <a:spcPct val="0"/>
              </a:spcAft>
              <a:defRPr sz="3000">
                <a:solidFill>
                  <a:srgbClr val="E11B22"/>
                </a:solidFill>
                <a:latin typeface="Arial" pitchFamily="34" charset="0"/>
                <a:ea typeface="ＭＳ Ｐゴシック" pitchFamily="34" charset="-128"/>
              </a:defRPr>
            </a:lvl2pPr>
            <a:lvl3pPr algn="l" rtl="0" eaLnBrk="0" fontAlgn="base" hangingPunct="0">
              <a:lnSpc>
                <a:spcPct val="85000"/>
              </a:lnSpc>
              <a:spcBef>
                <a:spcPct val="0"/>
              </a:spcBef>
              <a:spcAft>
                <a:spcPct val="0"/>
              </a:spcAft>
              <a:defRPr sz="3000">
                <a:solidFill>
                  <a:srgbClr val="E11B22"/>
                </a:solidFill>
                <a:latin typeface="Arial" pitchFamily="34" charset="0"/>
                <a:ea typeface="ＭＳ Ｐゴシック" pitchFamily="34" charset="-128"/>
              </a:defRPr>
            </a:lvl3pPr>
            <a:lvl4pPr algn="l" rtl="0" eaLnBrk="0" fontAlgn="base" hangingPunct="0">
              <a:lnSpc>
                <a:spcPct val="85000"/>
              </a:lnSpc>
              <a:spcBef>
                <a:spcPct val="0"/>
              </a:spcBef>
              <a:spcAft>
                <a:spcPct val="0"/>
              </a:spcAft>
              <a:defRPr sz="3000">
                <a:solidFill>
                  <a:srgbClr val="E11B22"/>
                </a:solidFill>
                <a:latin typeface="Arial" pitchFamily="34" charset="0"/>
                <a:ea typeface="ＭＳ Ｐゴシック" pitchFamily="34" charset="-128"/>
              </a:defRPr>
            </a:lvl4pPr>
            <a:lvl5pPr algn="l" rtl="0" eaLnBrk="0" fontAlgn="base" hangingPunct="0">
              <a:lnSpc>
                <a:spcPct val="85000"/>
              </a:lnSpc>
              <a:spcBef>
                <a:spcPct val="0"/>
              </a:spcBef>
              <a:spcAft>
                <a:spcPct val="0"/>
              </a:spcAft>
              <a:defRPr sz="3000">
                <a:solidFill>
                  <a:srgbClr val="E11B22"/>
                </a:solidFill>
                <a:latin typeface="Arial" pitchFamily="34" charset="0"/>
                <a:ea typeface="ＭＳ Ｐゴシック" pitchFamily="34" charset="-128"/>
              </a:defRPr>
            </a:lvl5pPr>
            <a:lvl6pPr marL="457200" algn="l" rtl="0" eaLnBrk="1" fontAlgn="base" hangingPunct="1">
              <a:spcBef>
                <a:spcPct val="0"/>
              </a:spcBef>
              <a:spcAft>
                <a:spcPct val="0"/>
              </a:spcAft>
              <a:defRPr sz="3000">
                <a:solidFill>
                  <a:srgbClr val="E11B22"/>
                </a:solidFill>
                <a:latin typeface="Arial" pitchFamily="34" charset="0"/>
                <a:ea typeface="ＭＳ Ｐゴシック" pitchFamily="34" charset="-128"/>
              </a:defRPr>
            </a:lvl6pPr>
            <a:lvl7pPr marL="914400" algn="l" rtl="0" eaLnBrk="1" fontAlgn="base" hangingPunct="1">
              <a:spcBef>
                <a:spcPct val="0"/>
              </a:spcBef>
              <a:spcAft>
                <a:spcPct val="0"/>
              </a:spcAft>
              <a:defRPr sz="3000">
                <a:solidFill>
                  <a:srgbClr val="E11B22"/>
                </a:solidFill>
                <a:latin typeface="Arial" pitchFamily="34" charset="0"/>
                <a:ea typeface="ＭＳ Ｐゴシック" pitchFamily="34" charset="-128"/>
              </a:defRPr>
            </a:lvl7pPr>
            <a:lvl8pPr marL="1371600" algn="l" rtl="0" eaLnBrk="1" fontAlgn="base" hangingPunct="1">
              <a:spcBef>
                <a:spcPct val="0"/>
              </a:spcBef>
              <a:spcAft>
                <a:spcPct val="0"/>
              </a:spcAft>
              <a:defRPr sz="3000">
                <a:solidFill>
                  <a:srgbClr val="E11B22"/>
                </a:solidFill>
                <a:latin typeface="Arial" pitchFamily="34" charset="0"/>
                <a:ea typeface="ＭＳ Ｐゴシック" pitchFamily="34" charset="-128"/>
              </a:defRPr>
            </a:lvl8pPr>
            <a:lvl9pPr marL="1828800" algn="l" rtl="0" eaLnBrk="1" fontAlgn="base" hangingPunct="1">
              <a:spcBef>
                <a:spcPct val="0"/>
              </a:spcBef>
              <a:spcAft>
                <a:spcPct val="0"/>
              </a:spcAft>
              <a:defRPr sz="3000">
                <a:solidFill>
                  <a:srgbClr val="E11B22"/>
                </a:solidFill>
                <a:latin typeface="Arial" pitchFamily="34" charset="0"/>
                <a:ea typeface="ＭＳ Ｐゴシック" pitchFamily="34" charset="-128"/>
              </a:defRPr>
            </a:lvl9pPr>
          </a:lstStyle>
          <a:p>
            <a:r>
              <a:rPr lang="en-US" dirty="0" smtClean="0"/>
              <a:t>Click to edit Master title style</a:t>
            </a:r>
            <a:endParaRPr lang="en-US" dirty="0"/>
          </a:p>
        </p:txBody>
      </p:sp>
      <p:sp>
        <p:nvSpPr>
          <p:cNvPr id="10" name="Slide Number Placeholder 4"/>
          <p:cNvSpPr>
            <a:spLocks noGrp="1"/>
          </p:cNvSpPr>
          <p:nvPr>
            <p:ph type="sldNum" sz="quarter" idx="12"/>
          </p:nvPr>
        </p:nvSpPr>
        <p:spPr>
          <a:xfrm>
            <a:off x="6820704" y="6327794"/>
            <a:ext cx="319881" cy="301625"/>
          </a:xfrm>
        </p:spPr>
        <p:txBody>
          <a:bodyPr/>
          <a:lstStyle>
            <a:lvl1pPr>
              <a:defRPr/>
            </a:lvl1pPr>
          </a:lstStyle>
          <a:p>
            <a:pPr>
              <a:defRPr/>
            </a:pPr>
            <a:fld id="{066A5634-E430-4968-8C99-E47AA63B4A8E}" type="slidenum">
              <a:rPr lang="en-US">
                <a:solidFill>
                  <a:srgbClr val="4D4F53"/>
                </a:solidFill>
              </a:rPr>
              <a:pPr>
                <a:defRPr/>
              </a:pPr>
              <a:t>‹#›</a:t>
            </a:fld>
            <a:endParaRPr lang="en-US" dirty="0">
              <a:solidFill>
                <a:srgbClr val="4D4F53"/>
              </a:solidFill>
            </a:endParaRPr>
          </a:p>
        </p:txBody>
      </p:sp>
    </p:spTree>
    <p:extLst>
      <p:ext uri="{BB962C8B-B14F-4D97-AF65-F5344CB8AC3E}">
        <p14:creationId xmlns:p14="http://schemas.microsoft.com/office/powerpoint/2010/main" val="3688610489"/>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3_No Photo Sub-Section Break">
    <p:spTree>
      <p:nvGrpSpPr>
        <p:cNvPr id="1" name=""/>
        <p:cNvGrpSpPr/>
        <p:nvPr/>
      </p:nvGrpSpPr>
      <p:grpSpPr>
        <a:xfrm>
          <a:off x="0" y="0"/>
          <a:ext cx="0" cy="0"/>
          <a:chOff x="0" y="0"/>
          <a:chExt cx="0" cy="0"/>
        </a:xfrm>
      </p:grpSpPr>
      <p:sp>
        <p:nvSpPr>
          <p:cNvPr id="8" name="Rectangle 2"/>
          <p:cNvSpPr>
            <a:spLocks noGrp="1" noChangeArrowheads="1"/>
          </p:cNvSpPr>
          <p:nvPr>
            <p:ph type="ctrTitle"/>
          </p:nvPr>
        </p:nvSpPr>
        <p:spPr>
          <a:xfrm>
            <a:off x="495310" y="1143020"/>
            <a:ext cx="8583613" cy="822325"/>
          </a:xfrm>
        </p:spPr>
        <p:txBody>
          <a:bodyPr anchor="t"/>
          <a:lstStyle>
            <a:lvl1pPr marL="0" marR="0" indent="0" defTabSz="914400" rtl="0" eaLnBrk="1" fontAlgn="base" latinLnBrk="0" hangingPunct="1">
              <a:lnSpc>
                <a:spcPct val="100000"/>
              </a:lnSpc>
              <a:spcBef>
                <a:spcPct val="0"/>
              </a:spcBef>
              <a:spcAft>
                <a:spcPct val="0"/>
              </a:spcAft>
              <a:tabLst/>
              <a:defRPr lang="en-US" sz="3400" b="1" kern="1200" noProof="0" dirty="0">
                <a:solidFill>
                  <a:srgbClr val="E11B22"/>
                </a:solidFill>
                <a:latin typeface="+mj-lt"/>
                <a:ea typeface="+mj-ea"/>
                <a:cs typeface="+mj-cs"/>
              </a:defRPr>
            </a:lvl1pPr>
          </a:lstStyle>
          <a:p>
            <a:pPr lvl="0"/>
            <a:r>
              <a:rPr lang="en-US" noProof="0" smtClean="0"/>
              <a:t>Click to edit Master title style</a:t>
            </a:r>
            <a:endParaRPr lang="en-US" noProof="0" dirty="0"/>
          </a:p>
        </p:txBody>
      </p:sp>
    </p:spTree>
    <p:extLst>
      <p:ext uri="{BB962C8B-B14F-4D97-AF65-F5344CB8AC3E}">
        <p14:creationId xmlns:p14="http://schemas.microsoft.com/office/powerpoint/2010/main" val="339663067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82574" y="1059712"/>
            <a:ext cx="84201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249606" y="2931712"/>
            <a:ext cx="4953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F0A9448-D511-419C-AC7D-0767049C1C1F}" type="datetime1">
              <a:rPr lang="en-US" smtClean="0"/>
              <a:pPr/>
              <a:t>12/13/2016</a:t>
            </a:fld>
            <a:endParaRPr lang="en-US" dirty="0"/>
          </a:p>
        </p:txBody>
      </p:sp>
      <p:sp>
        <p:nvSpPr>
          <p:cNvPr id="5" name="Footer Placeholder 4"/>
          <p:cNvSpPr>
            <a:spLocks noGrp="1"/>
          </p:cNvSpPr>
          <p:nvPr>
            <p:ph type="ftr" sz="quarter" idx="11"/>
          </p:nvPr>
        </p:nvSpPr>
        <p:spPr/>
        <p:txBody>
          <a:bodyPr/>
          <a:lstStyle>
            <a:extLst/>
          </a:lstStyle>
          <a:p>
            <a:endParaRPr kumimoji="0" lang="en-US" dirty="0"/>
          </a:p>
        </p:txBody>
      </p:sp>
      <p:sp>
        <p:nvSpPr>
          <p:cNvPr id="6" name="Slide Number Placeholder 5"/>
          <p:cNvSpPr>
            <a:spLocks noGrp="1"/>
          </p:cNvSpPr>
          <p:nvPr>
            <p:ph type="sldNum" sz="quarter" idx="12"/>
          </p:nvPr>
        </p:nvSpPr>
        <p:spPr/>
        <p:txBody>
          <a:bodyPr/>
          <a:lstStyle>
            <a:extLst/>
          </a:lstStyle>
          <a:p>
            <a:pPr>
              <a:defRPr/>
            </a:pPr>
            <a:fld id="{2E9D11FB-6B8B-4EA8-8DA8-BE6E94FB17D8}" type="slidenum">
              <a:rPr lang="en-US" smtClean="0">
                <a:solidFill>
                  <a:srgbClr val="4D4F53"/>
                </a:solidFill>
              </a:rPr>
              <a:pPr>
                <a:defRPr/>
              </a:pPr>
              <a:t>‹#›</a:t>
            </a:fld>
            <a:endParaRPr lang="en-US" dirty="0">
              <a:solidFill>
                <a:srgbClr val="4D4F53"/>
              </a:solidFill>
            </a:endParaRPr>
          </a:p>
        </p:txBody>
      </p:sp>
      <p:sp>
        <p:nvSpPr>
          <p:cNvPr id="7" name="Chevron 6"/>
          <p:cNvSpPr/>
          <p:nvPr/>
        </p:nvSpPr>
        <p:spPr>
          <a:xfrm>
            <a:off x="3939737" y="3005472"/>
            <a:ext cx="19812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737786" y="3005472"/>
            <a:ext cx="19812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extLst>
      <p:ext uri="{BB962C8B-B14F-4D97-AF65-F5344CB8AC3E}">
        <p14:creationId xmlns:p14="http://schemas.microsoft.com/office/powerpoint/2010/main" val="1372305533"/>
      </p:ext>
    </p:extLst>
  </p:cSld>
  <p:clrMapOvr>
    <a:overrideClrMapping bg1="dk1" tx1="lt1" bg2="dk2" tx2="lt2" accent1="accent1" accent2="accent2" accent3="accent3" accent4="accent4" accent5="accent5" accent6="accent6" hlink="hlink" folHlink="folHlink"/>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in 2-lines,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438912"/>
            <a:ext cx="8915400" cy="5207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95300" y="2057400"/>
            <a:ext cx="8915400" cy="4041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13"/>
          </p:nvPr>
        </p:nvSpPr>
        <p:spPr>
          <a:xfrm>
            <a:off x="495300" y="1144587"/>
            <a:ext cx="8915400" cy="731520"/>
          </a:xfrm>
        </p:spPr>
        <p:txBody>
          <a:bodyPr/>
          <a:lstStyle>
            <a:lvl1pPr marL="0" indent="0">
              <a:buNone/>
              <a:defRPr sz="2400" b="0"/>
            </a:lvl1pPr>
          </a:lstStyle>
          <a:p>
            <a:pPr lvl="0"/>
            <a:r>
              <a:rPr lang="en-US" smtClean="0"/>
              <a:t>Click to edit Master text styles</a:t>
            </a:r>
          </a:p>
        </p:txBody>
      </p:sp>
      <p:sp>
        <p:nvSpPr>
          <p:cNvPr id="6" name="Slide Number Placeholder 4"/>
          <p:cNvSpPr>
            <a:spLocks noGrp="1"/>
          </p:cNvSpPr>
          <p:nvPr>
            <p:ph type="sldNum" sz="quarter" idx="15"/>
          </p:nvPr>
        </p:nvSpPr>
        <p:spPr/>
        <p:txBody>
          <a:bodyPr/>
          <a:lstStyle>
            <a:lvl1pPr>
              <a:defRPr/>
            </a:lvl1pPr>
          </a:lstStyle>
          <a:p>
            <a:pPr>
              <a:defRPr/>
            </a:pPr>
            <a:fld id="{449745E5-3CE5-4C7B-894F-577D8608AFB9}" type="slidenum">
              <a:rPr lang="en-US">
                <a:solidFill>
                  <a:srgbClr val="4D4F53"/>
                </a:solidFill>
              </a:rPr>
              <a:pPr>
                <a:defRPr/>
              </a:pPr>
              <a:t>‹#›</a:t>
            </a:fld>
            <a:endParaRPr lang="en-US" dirty="0">
              <a:solidFill>
                <a:srgbClr val="4D4F53"/>
              </a:solidFill>
            </a:endParaRPr>
          </a:p>
        </p:txBody>
      </p:sp>
    </p:spTree>
    <p:extLst>
      <p:ext uri="{BB962C8B-B14F-4D97-AF65-F5344CB8AC3E}">
        <p14:creationId xmlns:p14="http://schemas.microsoft.com/office/powerpoint/2010/main" val="1329033806"/>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1_Light Photo Cover">
    <p:spTree>
      <p:nvGrpSpPr>
        <p:cNvPr id="1" name=""/>
        <p:cNvGrpSpPr/>
        <p:nvPr/>
      </p:nvGrpSpPr>
      <p:grpSpPr>
        <a:xfrm>
          <a:off x="0" y="0"/>
          <a:ext cx="0" cy="0"/>
          <a:chOff x="0" y="0"/>
          <a:chExt cx="0" cy="0"/>
        </a:xfrm>
      </p:grpSpPr>
      <p:sp>
        <p:nvSpPr>
          <p:cNvPr id="9" name="Rectangle 3"/>
          <p:cNvSpPr>
            <a:spLocks noGrp="1" noChangeArrowheads="1"/>
          </p:cNvSpPr>
          <p:nvPr>
            <p:ph type="subTitle" idx="1"/>
          </p:nvPr>
        </p:nvSpPr>
        <p:spPr>
          <a:xfrm>
            <a:off x="495310" y="3429000"/>
            <a:ext cx="8583613" cy="762000"/>
          </a:xfrm>
        </p:spPr>
        <p:txBody>
          <a:bodyPr/>
          <a:lstStyle>
            <a:lvl1pPr marL="0" indent="0">
              <a:buFont typeface="Wingdings" pitchFamily="2" charset="2"/>
              <a:buNone/>
              <a:defRPr sz="2800"/>
            </a:lvl1pPr>
          </a:lstStyle>
          <a:p>
            <a:r>
              <a:rPr lang="en-US" smtClean="0"/>
              <a:t>Click to edit Master subtitle style</a:t>
            </a:r>
            <a:endParaRPr lang="en-US" dirty="0"/>
          </a:p>
        </p:txBody>
      </p:sp>
      <p:sp>
        <p:nvSpPr>
          <p:cNvPr id="8" name="Rectangle 2"/>
          <p:cNvSpPr>
            <a:spLocks noGrp="1" noChangeArrowheads="1"/>
          </p:cNvSpPr>
          <p:nvPr>
            <p:ph type="ctrTitle"/>
          </p:nvPr>
        </p:nvSpPr>
        <p:spPr>
          <a:xfrm>
            <a:off x="495310" y="1143020"/>
            <a:ext cx="8583613" cy="822325"/>
          </a:xfrm>
        </p:spPr>
        <p:txBody>
          <a:bodyPr anchor="t"/>
          <a:lstStyle>
            <a:lvl1pPr>
              <a:defRPr sz="3600" b="1">
                <a:solidFill>
                  <a:schemeClr val="tx1"/>
                </a:solidFill>
              </a:defRPr>
            </a:lvl1pPr>
          </a:lstStyle>
          <a:p>
            <a:r>
              <a:rPr lang="en-US" smtClean="0"/>
              <a:t>Click to edit Master title style</a:t>
            </a:r>
            <a:endParaRPr lang="en-US" dirty="0"/>
          </a:p>
        </p:txBody>
      </p:sp>
      <p:sp>
        <p:nvSpPr>
          <p:cNvPr id="11" name="Text Placeholder 10"/>
          <p:cNvSpPr>
            <a:spLocks noGrp="1"/>
          </p:cNvSpPr>
          <p:nvPr>
            <p:ph type="body" sz="quarter" idx="12"/>
          </p:nvPr>
        </p:nvSpPr>
        <p:spPr>
          <a:xfrm>
            <a:off x="512064" y="5074920"/>
            <a:ext cx="5349240" cy="1005840"/>
          </a:xfrm>
        </p:spPr>
        <p:txBody>
          <a:bodyPr/>
          <a:lstStyle>
            <a:lvl1pPr>
              <a:lnSpc>
                <a:spcPct val="100000"/>
              </a:lnSpc>
              <a:spcBef>
                <a:spcPts val="0"/>
              </a:spcBef>
              <a:buNone/>
              <a:defRPr sz="1400" b="0"/>
            </a:lvl1pPr>
            <a:lvl2pPr marL="0" indent="0">
              <a:lnSpc>
                <a:spcPct val="100000"/>
              </a:lnSpc>
              <a:spcBef>
                <a:spcPts val="0"/>
              </a:spcBef>
              <a:buNone/>
              <a:defRPr sz="1400"/>
            </a:lvl2pPr>
            <a:lvl3pPr marL="0" indent="0">
              <a:lnSpc>
                <a:spcPct val="100000"/>
              </a:lnSpc>
              <a:spcBef>
                <a:spcPts val="0"/>
              </a:spcBef>
              <a:buNone/>
              <a:defRPr sz="1400"/>
            </a:lvl3pPr>
            <a:lvl4pPr marL="0" indent="0">
              <a:lnSpc>
                <a:spcPct val="100000"/>
              </a:lnSpc>
              <a:spcBef>
                <a:spcPts val="0"/>
              </a:spcBef>
              <a:buNone/>
              <a:defRPr sz="1400"/>
            </a:lvl4pPr>
            <a:lvl5pPr>
              <a:buNone/>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3"/>
            <a:r>
              <a:rPr lang="en-US" dirty="0" smtClean="0"/>
              <a:t>Fifth level</a:t>
            </a:r>
          </a:p>
        </p:txBody>
      </p:sp>
    </p:spTree>
    <p:extLst>
      <p:ext uri="{BB962C8B-B14F-4D97-AF65-F5344CB8AC3E}">
        <p14:creationId xmlns:p14="http://schemas.microsoft.com/office/powerpoint/2010/main" val="1674630153"/>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4_Dark Photo Cover">
    <p:spTree>
      <p:nvGrpSpPr>
        <p:cNvPr id="1" name=""/>
        <p:cNvGrpSpPr/>
        <p:nvPr/>
      </p:nvGrpSpPr>
      <p:grpSpPr>
        <a:xfrm>
          <a:off x="0" y="0"/>
          <a:ext cx="0" cy="0"/>
          <a:chOff x="0" y="0"/>
          <a:chExt cx="0" cy="0"/>
        </a:xfrm>
      </p:grpSpPr>
      <p:pic>
        <p:nvPicPr>
          <p:cNvPr id="6" name="Picture 11" descr="aon_logo_no_clear_space_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9941" y="5991244"/>
            <a:ext cx="2796381" cy="644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Placeholder 10"/>
          <p:cNvSpPr>
            <a:spLocks noGrp="1"/>
          </p:cNvSpPr>
          <p:nvPr>
            <p:ph type="body" sz="quarter" idx="11"/>
          </p:nvPr>
        </p:nvSpPr>
        <p:spPr>
          <a:xfrm>
            <a:off x="512064" y="5074920"/>
            <a:ext cx="5349240" cy="1150516"/>
          </a:xfrm>
        </p:spPr>
        <p:txBody>
          <a:bodyPr/>
          <a:lstStyle>
            <a:lvl1pPr>
              <a:lnSpc>
                <a:spcPct val="100000"/>
              </a:lnSpc>
              <a:spcBef>
                <a:spcPts val="0"/>
              </a:spcBef>
              <a:buNone/>
              <a:defRPr sz="1400" b="0">
                <a:solidFill>
                  <a:srgbClr val="00338D"/>
                </a:solidFill>
              </a:defRPr>
            </a:lvl1pPr>
            <a:lvl2pPr marL="0" indent="0">
              <a:lnSpc>
                <a:spcPct val="100000"/>
              </a:lnSpc>
              <a:spcBef>
                <a:spcPts val="0"/>
              </a:spcBef>
              <a:buNone/>
              <a:defRPr sz="1400">
                <a:solidFill>
                  <a:srgbClr val="00338D"/>
                </a:solidFill>
              </a:defRPr>
            </a:lvl2pPr>
            <a:lvl3pPr marL="0" indent="0">
              <a:lnSpc>
                <a:spcPct val="100000"/>
              </a:lnSpc>
              <a:spcBef>
                <a:spcPts val="0"/>
              </a:spcBef>
              <a:buNone/>
              <a:defRPr sz="1400">
                <a:solidFill>
                  <a:srgbClr val="00338D"/>
                </a:solidFill>
              </a:defRPr>
            </a:lvl3pPr>
            <a:lvl4pPr marL="0" indent="0">
              <a:lnSpc>
                <a:spcPct val="100000"/>
              </a:lnSpc>
              <a:spcBef>
                <a:spcPts val="0"/>
              </a:spcBef>
              <a:buNone/>
              <a:defRPr sz="1600">
                <a:solidFill>
                  <a:srgbClr val="00338D"/>
                </a:solidFill>
              </a:defRPr>
            </a:lvl4pPr>
            <a:lvl5pPr>
              <a:buNone/>
              <a:defRPr sz="12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3"/>
            <a:r>
              <a:rPr lang="en-US" dirty="0" smtClean="0"/>
              <a:t>Fifth level</a:t>
            </a:r>
          </a:p>
        </p:txBody>
      </p:sp>
      <p:sp>
        <p:nvSpPr>
          <p:cNvPr id="10" name="Rectangle 3"/>
          <p:cNvSpPr>
            <a:spLocks noGrp="1" noChangeArrowheads="1"/>
          </p:cNvSpPr>
          <p:nvPr>
            <p:ph type="subTitle" idx="1"/>
          </p:nvPr>
        </p:nvSpPr>
        <p:spPr>
          <a:xfrm>
            <a:off x="495301" y="3429000"/>
            <a:ext cx="5258322" cy="762000"/>
          </a:xfrm>
        </p:spPr>
        <p:txBody>
          <a:bodyPr/>
          <a:lstStyle>
            <a:lvl1pPr marL="0" indent="0">
              <a:buFont typeface="Wingdings" pitchFamily="2" charset="2"/>
              <a:buNone/>
              <a:defRPr sz="2800">
                <a:solidFill>
                  <a:srgbClr val="00338D"/>
                </a:solidFill>
              </a:defRPr>
            </a:lvl1pPr>
          </a:lstStyle>
          <a:p>
            <a:r>
              <a:rPr lang="en-US" dirty="0" smtClean="0"/>
              <a:t>Click to edit Master subtitle style</a:t>
            </a:r>
            <a:endParaRPr lang="en-US" dirty="0"/>
          </a:p>
        </p:txBody>
      </p:sp>
      <p:sp>
        <p:nvSpPr>
          <p:cNvPr id="11" name="Rectangle 2"/>
          <p:cNvSpPr>
            <a:spLocks noGrp="1" noChangeArrowheads="1"/>
          </p:cNvSpPr>
          <p:nvPr>
            <p:ph type="ctrTitle"/>
          </p:nvPr>
        </p:nvSpPr>
        <p:spPr>
          <a:xfrm>
            <a:off x="495300" y="1143001"/>
            <a:ext cx="4905506" cy="1261996"/>
          </a:xfrm>
        </p:spPr>
        <p:txBody>
          <a:bodyPr anchor="t"/>
          <a:lstStyle>
            <a:lvl1pPr>
              <a:lnSpc>
                <a:spcPct val="100000"/>
              </a:lnSpc>
              <a:defRPr sz="3600" b="1">
                <a:solidFill>
                  <a:srgbClr val="00338D"/>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67453766"/>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5_Dark Photo Cover">
    <p:spTree>
      <p:nvGrpSpPr>
        <p:cNvPr id="1" name=""/>
        <p:cNvGrpSpPr/>
        <p:nvPr/>
      </p:nvGrpSpPr>
      <p:grpSpPr>
        <a:xfrm>
          <a:off x="0" y="0"/>
          <a:ext cx="0" cy="0"/>
          <a:chOff x="0" y="0"/>
          <a:chExt cx="0" cy="0"/>
        </a:xfrm>
      </p:grpSpPr>
      <p:pic>
        <p:nvPicPr>
          <p:cNvPr id="8" name="Picture 11" descr="aon_logo_no_clear_space_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9941" y="5991244"/>
            <a:ext cx="2796381" cy="644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Placeholder 10"/>
          <p:cNvSpPr>
            <a:spLocks noGrp="1"/>
          </p:cNvSpPr>
          <p:nvPr>
            <p:ph type="body" sz="quarter" idx="11"/>
          </p:nvPr>
        </p:nvSpPr>
        <p:spPr>
          <a:xfrm>
            <a:off x="512064" y="5074920"/>
            <a:ext cx="5349240" cy="1005840"/>
          </a:xfrm>
        </p:spPr>
        <p:txBody>
          <a:bodyPr/>
          <a:lstStyle>
            <a:lvl1pPr>
              <a:lnSpc>
                <a:spcPts val="1400"/>
              </a:lnSpc>
              <a:spcBef>
                <a:spcPts val="0"/>
              </a:spcBef>
              <a:buNone/>
              <a:defRPr sz="1400" b="0">
                <a:solidFill>
                  <a:schemeClr val="bg1"/>
                </a:solidFill>
              </a:defRPr>
            </a:lvl1pPr>
            <a:lvl2pPr marL="0" indent="0">
              <a:lnSpc>
                <a:spcPts val="1400"/>
              </a:lnSpc>
              <a:spcBef>
                <a:spcPts val="0"/>
              </a:spcBef>
              <a:buNone/>
              <a:defRPr sz="1400">
                <a:solidFill>
                  <a:schemeClr val="bg1"/>
                </a:solidFill>
              </a:defRPr>
            </a:lvl2pPr>
            <a:lvl3pPr marL="0" indent="0">
              <a:lnSpc>
                <a:spcPts val="1400"/>
              </a:lnSpc>
              <a:spcBef>
                <a:spcPts val="0"/>
              </a:spcBef>
              <a:buNone/>
              <a:defRPr sz="1400">
                <a:solidFill>
                  <a:schemeClr val="bg1"/>
                </a:solidFill>
              </a:defRPr>
            </a:lvl3pPr>
            <a:lvl4pPr marL="0" indent="0">
              <a:lnSpc>
                <a:spcPts val="1400"/>
              </a:lnSpc>
              <a:spcBef>
                <a:spcPts val="0"/>
              </a:spcBef>
              <a:buNone/>
              <a:defRPr sz="1600">
                <a:solidFill>
                  <a:schemeClr val="bg1"/>
                </a:solidFill>
              </a:defRPr>
            </a:lvl4pPr>
            <a:lvl5pPr>
              <a:buNone/>
              <a:defRPr sz="12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3"/>
            <a:r>
              <a:rPr lang="en-US" dirty="0" smtClean="0"/>
              <a:t>Fifth level</a:t>
            </a:r>
          </a:p>
        </p:txBody>
      </p:sp>
      <p:sp>
        <p:nvSpPr>
          <p:cNvPr id="10" name="Rectangle 3"/>
          <p:cNvSpPr>
            <a:spLocks noGrp="1" noChangeArrowheads="1"/>
          </p:cNvSpPr>
          <p:nvPr>
            <p:ph type="subTitle" idx="1"/>
          </p:nvPr>
        </p:nvSpPr>
        <p:spPr>
          <a:xfrm>
            <a:off x="495310" y="3429000"/>
            <a:ext cx="8583613" cy="762000"/>
          </a:xfrm>
        </p:spPr>
        <p:txBody>
          <a:bodyPr/>
          <a:lstStyle>
            <a:lvl1pPr marL="0" indent="0">
              <a:buFont typeface="Wingdings" pitchFamily="2" charset="2"/>
              <a:buNone/>
              <a:defRPr sz="2800">
                <a:solidFill>
                  <a:schemeClr val="bg1"/>
                </a:solidFill>
              </a:defRPr>
            </a:lvl1pPr>
          </a:lstStyle>
          <a:p>
            <a:r>
              <a:rPr lang="en-US" dirty="0" smtClean="0"/>
              <a:t>Click to edit Master subtitle style</a:t>
            </a:r>
            <a:endParaRPr lang="en-US" dirty="0"/>
          </a:p>
        </p:txBody>
      </p:sp>
      <p:sp>
        <p:nvSpPr>
          <p:cNvPr id="11" name="Rectangle 2"/>
          <p:cNvSpPr>
            <a:spLocks noGrp="1" noChangeArrowheads="1"/>
          </p:cNvSpPr>
          <p:nvPr>
            <p:ph type="ctrTitle"/>
          </p:nvPr>
        </p:nvSpPr>
        <p:spPr>
          <a:xfrm>
            <a:off x="495310" y="1143020"/>
            <a:ext cx="8583613" cy="822325"/>
          </a:xfrm>
        </p:spPr>
        <p:txBody>
          <a:bodyPr anchor="t"/>
          <a:lstStyle>
            <a:lvl1pPr>
              <a:defRPr sz="3600" b="1">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205514358"/>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6_Dark Photo Cover">
    <p:spTree>
      <p:nvGrpSpPr>
        <p:cNvPr id="1" name=""/>
        <p:cNvGrpSpPr/>
        <p:nvPr/>
      </p:nvGrpSpPr>
      <p:grpSpPr>
        <a:xfrm>
          <a:off x="0" y="0"/>
          <a:ext cx="0" cy="0"/>
          <a:chOff x="0" y="0"/>
          <a:chExt cx="0" cy="0"/>
        </a:xfrm>
      </p:grpSpPr>
      <p:pic>
        <p:nvPicPr>
          <p:cNvPr id="6" name="Picture 11" descr="aon_logo_no_clear_space_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9941" y="5991244"/>
            <a:ext cx="2796381" cy="644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mclagan-radford-text-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2508" y="6429394"/>
            <a:ext cx="2369873" cy="180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Placeholder 10"/>
          <p:cNvSpPr>
            <a:spLocks noGrp="1"/>
          </p:cNvSpPr>
          <p:nvPr>
            <p:ph type="body" sz="quarter" idx="11"/>
          </p:nvPr>
        </p:nvSpPr>
        <p:spPr>
          <a:xfrm>
            <a:off x="512064" y="5074920"/>
            <a:ext cx="5349240" cy="1175568"/>
          </a:xfrm>
        </p:spPr>
        <p:txBody>
          <a:bodyPr/>
          <a:lstStyle>
            <a:lvl1pPr>
              <a:lnSpc>
                <a:spcPct val="100000"/>
              </a:lnSpc>
              <a:spcBef>
                <a:spcPts val="0"/>
              </a:spcBef>
              <a:buNone/>
              <a:defRPr sz="1400" b="0">
                <a:solidFill>
                  <a:schemeClr val="bg1"/>
                </a:solidFill>
              </a:defRPr>
            </a:lvl1pPr>
            <a:lvl2pPr marL="0" indent="0">
              <a:lnSpc>
                <a:spcPct val="100000"/>
              </a:lnSpc>
              <a:spcBef>
                <a:spcPts val="0"/>
              </a:spcBef>
              <a:buNone/>
              <a:defRPr sz="1400">
                <a:solidFill>
                  <a:schemeClr val="bg1"/>
                </a:solidFill>
              </a:defRPr>
            </a:lvl2pPr>
            <a:lvl3pPr marL="0" indent="0">
              <a:lnSpc>
                <a:spcPct val="100000"/>
              </a:lnSpc>
              <a:spcBef>
                <a:spcPts val="0"/>
              </a:spcBef>
              <a:buNone/>
              <a:defRPr sz="1400">
                <a:solidFill>
                  <a:schemeClr val="bg1"/>
                </a:solidFill>
              </a:defRPr>
            </a:lvl3pPr>
            <a:lvl4pPr marL="0" indent="0">
              <a:lnSpc>
                <a:spcPct val="100000"/>
              </a:lnSpc>
              <a:spcBef>
                <a:spcPts val="0"/>
              </a:spcBef>
              <a:buNone/>
              <a:defRPr sz="1600">
                <a:solidFill>
                  <a:schemeClr val="bg1"/>
                </a:solidFill>
              </a:defRPr>
            </a:lvl4pPr>
            <a:lvl5pPr>
              <a:buNone/>
              <a:defRPr sz="12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3"/>
            <a:r>
              <a:rPr lang="en-US" dirty="0" smtClean="0"/>
              <a:t>Fifth level</a:t>
            </a:r>
          </a:p>
        </p:txBody>
      </p:sp>
      <p:sp>
        <p:nvSpPr>
          <p:cNvPr id="10" name="Rectangle 3"/>
          <p:cNvSpPr>
            <a:spLocks noGrp="1" noChangeArrowheads="1"/>
          </p:cNvSpPr>
          <p:nvPr>
            <p:ph type="subTitle" idx="1"/>
          </p:nvPr>
        </p:nvSpPr>
        <p:spPr>
          <a:xfrm>
            <a:off x="495310" y="3429000"/>
            <a:ext cx="8583613" cy="762000"/>
          </a:xfrm>
        </p:spPr>
        <p:txBody>
          <a:bodyPr/>
          <a:lstStyle>
            <a:lvl1pPr marL="0" indent="0">
              <a:buFont typeface="Wingdings" pitchFamily="2" charset="2"/>
              <a:buNone/>
              <a:defRPr sz="2800">
                <a:solidFill>
                  <a:schemeClr val="bg1"/>
                </a:solidFill>
              </a:defRPr>
            </a:lvl1pPr>
          </a:lstStyle>
          <a:p>
            <a:r>
              <a:rPr lang="en-US" smtClean="0"/>
              <a:t>Click to edit Master subtitle style</a:t>
            </a:r>
            <a:endParaRPr lang="en-US" dirty="0"/>
          </a:p>
        </p:txBody>
      </p:sp>
      <p:sp>
        <p:nvSpPr>
          <p:cNvPr id="11" name="Rectangle 2"/>
          <p:cNvSpPr>
            <a:spLocks noGrp="1" noChangeArrowheads="1"/>
          </p:cNvSpPr>
          <p:nvPr>
            <p:ph type="ctrTitle"/>
          </p:nvPr>
        </p:nvSpPr>
        <p:spPr>
          <a:xfrm>
            <a:off x="495310" y="1143020"/>
            <a:ext cx="8583613" cy="822325"/>
          </a:xfrm>
        </p:spPr>
        <p:txBody>
          <a:bodyPr anchor="t"/>
          <a:lstStyle>
            <a:lvl1pPr>
              <a:defRPr sz="3600" b="1">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77555320"/>
      </p:ext>
    </p:extLst>
  </p:cSld>
  <p:clrMapOvr>
    <a:masterClrMapping/>
  </p:clrMapOvr>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2_Light Photo Section Break">
    <p:spTree>
      <p:nvGrpSpPr>
        <p:cNvPr id="1" name=""/>
        <p:cNvGrpSpPr/>
        <p:nvPr/>
      </p:nvGrpSpPr>
      <p:grpSpPr>
        <a:xfrm>
          <a:off x="0" y="0"/>
          <a:ext cx="0" cy="0"/>
          <a:chOff x="0" y="0"/>
          <a:chExt cx="0" cy="0"/>
        </a:xfrm>
      </p:grpSpPr>
      <p:sp>
        <p:nvSpPr>
          <p:cNvPr id="8" name="Rectangle 2"/>
          <p:cNvSpPr>
            <a:spLocks noGrp="1" noChangeArrowheads="1"/>
          </p:cNvSpPr>
          <p:nvPr>
            <p:ph type="ctrTitle"/>
          </p:nvPr>
        </p:nvSpPr>
        <p:spPr>
          <a:xfrm>
            <a:off x="495310" y="1143020"/>
            <a:ext cx="8583613" cy="822325"/>
          </a:xfrm>
        </p:spPr>
        <p:txBody>
          <a:bodyPr anchor="t"/>
          <a:lstStyle>
            <a:lvl1pPr marL="0" marR="0" indent="0" defTabSz="914400" rtl="0" eaLnBrk="1" fontAlgn="base" latinLnBrk="0" hangingPunct="1">
              <a:lnSpc>
                <a:spcPct val="100000"/>
              </a:lnSpc>
              <a:spcBef>
                <a:spcPct val="0"/>
              </a:spcBef>
              <a:spcAft>
                <a:spcPct val="0"/>
              </a:spcAft>
              <a:tabLst/>
              <a:defRPr sz="3400" b="1">
                <a:solidFill>
                  <a:schemeClr val="tx1"/>
                </a:solidFill>
              </a:defRPr>
            </a:lvl1pPr>
          </a:lstStyle>
          <a:p>
            <a:pPr lvl="0"/>
            <a:r>
              <a:rPr lang="en-US" noProof="0" smtClean="0"/>
              <a:t>Click to edit Master title style</a:t>
            </a:r>
            <a:endParaRPr lang="en-US" noProof="0" dirty="0"/>
          </a:p>
        </p:txBody>
      </p:sp>
      <p:sp>
        <p:nvSpPr>
          <p:cNvPr id="4099" name="Rectangle 3"/>
          <p:cNvSpPr>
            <a:spLocks noGrp="1" noChangeArrowheads="1"/>
          </p:cNvSpPr>
          <p:nvPr>
            <p:ph type="subTitle" idx="1"/>
          </p:nvPr>
        </p:nvSpPr>
        <p:spPr>
          <a:xfrm>
            <a:off x="495311" y="3801291"/>
            <a:ext cx="8583481" cy="990600"/>
          </a:xfrm>
        </p:spPr>
        <p:txBody>
          <a:bodyPr/>
          <a:lstStyle>
            <a:lvl1pPr marL="461963" indent="-461963">
              <a:buFont typeface="Wingdings" pitchFamily="2" charset="2"/>
              <a:buChar char="§"/>
              <a:defRPr lang="en-US" sz="2800" dirty="0">
                <a:solidFill>
                  <a:schemeClr val="tx1"/>
                </a:solidFill>
                <a:latin typeface="+mn-lt"/>
                <a:ea typeface="+mn-ea"/>
                <a:cs typeface="+mn-cs"/>
              </a:defRPr>
            </a:lvl1pPr>
          </a:lstStyle>
          <a:p>
            <a:r>
              <a:rPr lang="en-US" smtClean="0"/>
              <a:t>Click to edit Master subtitle style</a:t>
            </a:r>
            <a:endParaRPr lang="en-US" dirty="0"/>
          </a:p>
        </p:txBody>
      </p:sp>
    </p:spTree>
    <p:extLst>
      <p:ext uri="{BB962C8B-B14F-4D97-AF65-F5344CB8AC3E}">
        <p14:creationId xmlns:p14="http://schemas.microsoft.com/office/powerpoint/2010/main" val="2456431976"/>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3_Light Photo Section Break">
    <p:spTree>
      <p:nvGrpSpPr>
        <p:cNvPr id="1" name=""/>
        <p:cNvGrpSpPr/>
        <p:nvPr/>
      </p:nvGrpSpPr>
      <p:grpSpPr>
        <a:xfrm>
          <a:off x="0" y="0"/>
          <a:ext cx="0" cy="0"/>
          <a:chOff x="0" y="0"/>
          <a:chExt cx="0" cy="0"/>
        </a:xfrm>
      </p:grpSpPr>
      <p:sp>
        <p:nvSpPr>
          <p:cNvPr id="8" name="Rectangle 2"/>
          <p:cNvSpPr>
            <a:spLocks noGrp="1" noChangeArrowheads="1"/>
          </p:cNvSpPr>
          <p:nvPr>
            <p:ph type="ctrTitle"/>
          </p:nvPr>
        </p:nvSpPr>
        <p:spPr>
          <a:xfrm>
            <a:off x="495310" y="1143020"/>
            <a:ext cx="8583613" cy="822325"/>
          </a:xfrm>
        </p:spPr>
        <p:txBody>
          <a:bodyPr anchor="t"/>
          <a:lstStyle>
            <a:lvl1pPr marL="0" marR="0" indent="0" defTabSz="914400" rtl="0" eaLnBrk="1" fontAlgn="base" latinLnBrk="0" hangingPunct="1">
              <a:lnSpc>
                <a:spcPct val="100000"/>
              </a:lnSpc>
              <a:spcBef>
                <a:spcPct val="0"/>
              </a:spcBef>
              <a:spcAft>
                <a:spcPct val="0"/>
              </a:spcAft>
              <a:tabLst/>
              <a:defRPr sz="3400" b="1">
                <a:solidFill>
                  <a:srgbClr val="00338D"/>
                </a:solidFill>
              </a:defRPr>
            </a:lvl1pPr>
          </a:lstStyle>
          <a:p>
            <a:pPr lvl="0"/>
            <a:r>
              <a:rPr lang="en-US" noProof="0" dirty="0" smtClean="0"/>
              <a:t>Click to edit Master title style</a:t>
            </a:r>
            <a:endParaRPr lang="en-US" noProof="0" dirty="0"/>
          </a:p>
        </p:txBody>
      </p:sp>
      <p:sp>
        <p:nvSpPr>
          <p:cNvPr id="4099" name="Rectangle 3"/>
          <p:cNvSpPr>
            <a:spLocks noGrp="1" noChangeArrowheads="1"/>
          </p:cNvSpPr>
          <p:nvPr>
            <p:ph type="subTitle" idx="1"/>
          </p:nvPr>
        </p:nvSpPr>
        <p:spPr>
          <a:xfrm>
            <a:off x="495311" y="3801291"/>
            <a:ext cx="8583481" cy="990600"/>
          </a:xfrm>
        </p:spPr>
        <p:txBody>
          <a:bodyPr/>
          <a:lstStyle>
            <a:lvl1pPr marL="461963" indent="-461963">
              <a:buFont typeface="Wingdings" pitchFamily="2" charset="2"/>
              <a:buChar char="§"/>
              <a:defRPr lang="en-US" sz="2800" dirty="0">
                <a:solidFill>
                  <a:schemeClr val="tx1"/>
                </a:solidFill>
                <a:latin typeface="+mn-lt"/>
                <a:ea typeface="+mn-ea"/>
                <a:cs typeface="+mn-cs"/>
              </a:defRPr>
            </a:lvl1pPr>
          </a:lstStyle>
          <a:p>
            <a:r>
              <a:rPr lang="en-US" smtClean="0"/>
              <a:t>Click to edit Master subtitle style</a:t>
            </a:r>
            <a:endParaRPr lang="en-US" dirty="0"/>
          </a:p>
        </p:txBody>
      </p:sp>
    </p:spTree>
    <p:extLst>
      <p:ext uri="{BB962C8B-B14F-4D97-AF65-F5344CB8AC3E}">
        <p14:creationId xmlns:p14="http://schemas.microsoft.com/office/powerpoint/2010/main" val="4233229317"/>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95300" y="1143005"/>
            <a:ext cx="8915400" cy="49529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95540914"/>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495310" y="781068"/>
            <a:ext cx="8583613" cy="822325"/>
          </a:xfrm>
        </p:spPr>
        <p:txBody>
          <a:bodyPr anchor="t"/>
          <a:lstStyle>
            <a:lvl1pPr>
              <a:defRPr sz="2800" b="1"/>
            </a:lvl1pPr>
          </a:lstStyle>
          <a:p>
            <a:r>
              <a:rPr lang="en-US" smtClean="0"/>
              <a:t>Click to edit Master title style</a:t>
            </a:r>
            <a:endParaRPr lang="en-US" dirty="0"/>
          </a:p>
        </p:txBody>
      </p:sp>
      <p:sp>
        <p:nvSpPr>
          <p:cNvPr id="4099" name="Rectangle 3"/>
          <p:cNvSpPr>
            <a:spLocks noGrp="1" noChangeArrowheads="1"/>
          </p:cNvSpPr>
          <p:nvPr>
            <p:ph type="subTitle" idx="1"/>
          </p:nvPr>
        </p:nvSpPr>
        <p:spPr>
          <a:xfrm>
            <a:off x="495310" y="1830388"/>
            <a:ext cx="8583613" cy="990600"/>
          </a:xfrm>
        </p:spPr>
        <p:txBody>
          <a:bodyPr/>
          <a:lstStyle>
            <a:lvl1pPr marL="0" indent="0">
              <a:buFont typeface="Wingdings" pitchFamily="2" charset="2"/>
              <a:buNone/>
              <a:defRPr sz="2000"/>
            </a:lvl1pPr>
          </a:lstStyle>
          <a:p>
            <a:r>
              <a:rPr lang="en-US" smtClean="0"/>
              <a:t>Click to edit Master subtitle style</a:t>
            </a:r>
            <a:endParaRPr lang="en-US"/>
          </a:p>
        </p:txBody>
      </p:sp>
      <p:sp>
        <p:nvSpPr>
          <p:cNvPr id="7" name="Text Placeholder 10"/>
          <p:cNvSpPr>
            <a:spLocks noGrp="1"/>
          </p:cNvSpPr>
          <p:nvPr>
            <p:ph type="body" sz="quarter" idx="11"/>
          </p:nvPr>
        </p:nvSpPr>
        <p:spPr>
          <a:xfrm>
            <a:off x="512064" y="5074920"/>
            <a:ext cx="5349240" cy="1005840"/>
          </a:xfrm>
        </p:spPr>
        <p:txBody>
          <a:bodyPr/>
          <a:lstStyle>
            <a:lvl1pPr>
              <a:lnSpc>
                <a:spcPts val="1400"/>
              </a:lnSpc>
              <a:spcBef>
                <a:spcPts val="0"/>
              </a:spcBef>
              <a:buNone/>
              <a:defRPr sz="1200" b="0"/>
            </a:lvl1pPr>
            <a:lvl2pPr marL="0" indent="0">
              <a:lnSpc>
                <a:spcPts val="1400"/>
              </a:lnSpc>
              <a:spcBef>
                <a:spcPts val="0"/>
              </a:spcBef>
              <a:buNone/>
              <a:defRPr sz="1200"/>
            </a:lvl2pPr>
            <a:lvl3pPr marL="0" indent="0">
              <a:lnSpc>
                <a:spcPts val="1400"/>
              </a:lnSpc>
              <a:spcBef>
                <a:spcPts val="0"/>
              </a:spcBef>
              <a:buNone/>
              <a:defRPr sz="1200"/>
            </a:lvl3pPr>
            <a:lvl4pPr marL="0" indent="0">
              <a:lnSpc>
                <a:spcPts val="1400"/>
              </a:lnSpc>
              <a:spcBef>
                <a:spcPts val="0"/>
              </a:spcBef>
              <a:buNone/>
              <a:defRPr sz="1200"/>
            </a:lvl4pPr>
            <a:lvl5pPr>
              <a:buNone/>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4206201287"/>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95300" y="1591056"/>
            <a:ext cx="8915400" cy="45079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1"/>
          </p:nvPr>
        </p:nvSpPr>
        <p:spPr>
          <a:xfrm>
            <a:off x="493776" y="1143000"/>
            <a:ext cx="8915400" cy="274320"/>
          </a:xfrm>
        </p:spPr>
        <p:txBody>
          <a:bodyPr/>
          <a:lstStyle>
            <a:lvl1pPr>
              <a:buNone/>
              <a:defRPr sz="1800"/>
            </a:lvl1pPr>
          </a:lstStyle>
          <a:p>
            <a:pPr lvl="0"/>
            <a:r>
              <a:rPr lang="en-US" smtClean="0"/>
              <a:t>Click to edit Master text styles</a:t>
            </a:r>
          </a:p>
        </p:txBody>
      </p:sp>
      <p:sp>
        <p:nvSpPr>
          <p:cNvPr id="5" name="Rectangle 6"/>
          <p:cNvSpPr>
            <a:spLocks noGrp="1" noChangeArrowheads="1"/>
          </p:cNvSpPr>
          <p:nvPr>
            <p:ph type="sldNum" sz="quarter" idx="12"/>
          </p:nvPr>
        </p:nvSpPr>
        <p:spPr>
          <a:ln/>
        </p:spPr>
        <p:txBody>
          <a:bodyPr/>
          <a:lstStyle>
            <a:lvl1pPr>
              <a:defRPr/>
            </a:lvl1pPr>
          </a:lstStyle>
          <a:p>
            <a:pPr>
              <a:defRPr/>
            </a:pPr>
            <a:fld id="{6A97F608-3D90-4B29-AAFA-F0588EDC9C82}" type="slidenum">
              <a:rPr lang="en-US">
                <a:solidFill>
                  <a:srgbClr val="4D4F53"/>
                </a:solidFill>
              </a:rPr>
              <a:pPr>
                <a:defRPr/>
              </a:pPr>
              <a:t>‹#›</a:t>
            </a:fld>
            <a:endParaRPr lang="en-US" dirty="0">
              <a:solidFill>
                <a:srgbClr val="4D4F53"/>
              </a:solidFill>
            </a:endParaRPr>
          </a:p>
        </p:txBody>
      </p:sp>
    </p:spTree>
    <p:extLst>
      <p:ext uri="{BB962C8B-B14F-4D97-AF65-F5344CB8AC3E}">
        <p14:creationId xmlns:p14="http://schemas.microsoft.com/office/powerpoint/2010/main" val="425779729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5300" y="1481329"/>
            <a:ext cx="437515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035550" y="1481329"/>
            <a:ext cx="437515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E25E3B2-BBA4-4DA9-BF96-77DF687B9B98}" type="datetime1">
              <a:rPr lang="en-US" smtClean="0"/>
              <a:pPr/>
              <a:t>12/13/2016</a:t>
            </a:fld>
            <a:endParaRPr lang="en-US" dirty="0"/>
          </a:p>
        </p:txBody>
      </p:sp>
      <p:sp>
        <p:nvSpPr>
          <p:cNvPr id="6" name="Footer Placeholder 5"/>
          <p:cNvSpPr>
            <a:spLocks noGrp="1"/>
          </p:cNvSpPr>
          <p:nvPr>
            <p:ph type="ftr" sz="quarter" idx="11"/>
          </p:nvPr>
        </p:nvSpPr>
        <p:spPr/>
        <p:txBody>
          <a:bodyPr/>
          <a:lstStyle>
            <a:extLst/>
          </a:lstStyle>
          <a:p>
            <a:endParaRPr kumimoji="0" lang="en-US" dirty="0"/>
          </a:p>
        </p:txBody>
      </p:sp>
      <p:sp>
        <p:nvSpPr>
          <p:cNvPr id="7" name="Slide Number Placeholder 6"/>
          <p:cNvSpPr>
            <a:spLocks noGrp="1"/>
          </p:cNvSpPr>
          <p:nvPr>
            <p:ph type="sldNum" sz="quarter" idx="12"/>
          </p:nvPr>
        </p:nvSpPr>
        <p:spPr/>
        <p:txBody>
          <a:bodyPr/>
          <a:lstStyle>
            <a:extLst/>
          </a:lstStyle>
          <a:p>
            <a:pPr>
              <a:defRPr/>
            </a:pPr>
            <a:fld id="{B1909221-677F-4F14-B7DC-0C5BDB7A7A0D}" type="slidenum">
              <a:rPr lang="en-US" smtClean="0">
                <a:solidFill>
                  <a:srgbClr val="4D4F53"/>
                </a:solidFill>
              </a:rPr>
              <a:pPr>
                <a:defRPr/>
              </a:pPr>
              <a:t>‹#›</a:t>
            </a:fld>
            <a:endParaRPr lang="en-US" dirty="0">
              <a:solidFill>
                <a:srgbClr val="4D4F53"/>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517707245"/>
      </p:ext>
    </p:extLst>
  </p:cSld>
  <p:clrMapOvr>
    <a:overrideClrMapping bg1="dk1" tx1="lt1" bg2="dk2" tx2="lt2" accent1="accent1" accent2="accent2" accent3="accent3" accent4="accent4" accent5="accent5" accent6="accent6" hlink="hlink" folHlink="folHlink"/>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7_Dark Photo Cover">
    <p:spTree>
      <p:nvGrpSpPr>
        <p:cNvPr id="1" name=""/>
        <p:cNvGrpSpPr/>
        <p:nvPr/>
      </p:nvGrpSpPr>
      <p:grpSpPr>
        <a:xfrm>
          <a:off x="0" y="0"/>
          <a:ext cx="0" cy="0"/>
          <a:chOff x="0" y="0"/>
          <a:chExt cx="0" cy="0"/>
        </a:xfrm>
      </p:grpSpPr>
      <p:pic>
        <p:nvPicPr>
          <p:cNvPr id="6" name="Picture 11" descr="aon_logo_no_clear_space_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0063" y="5991243"/>
            <a:ext cx="2560637" cy="638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8" name="Rectangle 2"/>
          <p:cNvSpPr>
            <a:spLocks noGrp="1" noChangeArrowheads="1"/>
          </p:cNvSpPr>
          <p:nvPr>
            <p:ph type="ctrTitle"/>
          </p:nvPr>
        </p:nvSpPr>
        <p:spPr>
          <a:xfrm>
            <a:off x="495310" y="781069"/>
            <a:ext cx="8583481" cy="822325"/>
          </a:xfrm>
        </p:spPr>
        <p:txBody>
          <a:bodyPr anchor="t"/>
          <a:lstStyle>
            <a:lvl1pPr>
              <a:defRPr sz="2800" b="1">
                <a:solidFill>
                  <a:srgbClr val="00338D"/>
                </a:solidFill>
              </a:defRPr>
            </a:lvl1pPr>
          </a:lstStyle>
          <a:p>
            <a:r>
              <a:rPr lang="en-US" smtClean="0"/>
              <a:t>Click to edit Master title style</a:t>
            </a:r>
            <a:endParaRPr lang="en-US" dirty="0"/>
          </a:p>
        </p:txBody>
      </p:sp>
      <p:sp>
        <p:nvSpPr>
          <p:cNvPr id="4099" name="Rectangle 3"/>
          <p:cNvSpPr>
            <a:spLocks noGrp="1" noChangeArrowheads="1"/>
          </p:cNvSpPr>
          <p:nvPr>
            <p:ph type="subTitle" idx="1"/>
          </p:nvPr>
        </p:nvSpPr>
        <p:spPr>
          <a:xfrm>
            <a:off x="495310" y="1830388"/>
            <a:ext cx="8583481" cy="990600"/>
          </a:xfrm>
        </p:spPr>
        <p:txBody>
          <a:bodyPr/>
          <a:lstStyle>
            <a:lvl1pPr marL="0" indent="0">
              <a:buFont typeface="Wingdings" pitchFamily="2" charset="2"/>
              <a:buNone/>
              <a:defRPr sz="2000">
                <a:solidFill>
                  <a:srgbClr val="00338D"/>
                </a:solidFill>
              </a:defRPr>
            </a:lvl1pPr>
          </a:lstStyle>
          <a:p>
            <a:r>
              <a:rPr lang="en-US" smtClean="0"/>
              <a:t>Click to edit Master subtitle style</a:t>
            </a:r>
            <a:endParaRPr lang="en-US" dirty="0"/>
          </a:p>
        </p:txBody>
      </p:sp>
      <p:sp>
        <p:nvSpPr>
          <p:cNvPr id="7" name="Text Placeholder 10"/>
          <p:cNvSpPr>
            <a:spLocks noGrp="1"/>
          </p:cNvSpPr>
          <p:nvPr>
            <p:ph type="body" sz="quarter" idx="11"/>
          </p:nvPr>
        </p:nvSpPr>
        <p:spPr>
          <a:xfrm>
            <a:off x="512064" y="5074920"/>
            <a:ext cx="5349240" cy="1005840"/>
          </a:xfrm>
        </p:spPr>
        <p:txBody>
          <a:bodyPr/>
          <a:lstStyle>
            <a:lvl1pPr>
              <a:lnSpc>
                <a:spcPts val="1400"/>
              </a:lnSpc>
              <a:spcBef>
                <a:spcPts val="0"/>
              </a:spcBef>
              <a:buNone/>
              <a:defRPr sz="1200" b="0">
                <a:solidFill>
                  <a:srgbClr val="00338D"/>
                </a:solidFill>
              </a:defRPr>
            </a:lvl1pPr>
            <a:lvl2pPr marL="0" indent="0">
              <a:lnSpc>
                <a:spcPts val="1400"/>
              </a:lnSpc>
              <a:spcBef>
                <a:spcPts val="0"/>
              </a:spcBef>
              <a:buNone/>
              <a:defRPr sz="1200">
                <a:solidFill>
                  <a:srgbClr val="00338D"/>
                </a:solidFill>
              </a:defRPr>
            </a:lvl2pPr>
            <a:lvl3pPr marL="0" indent="0">
              <a:lnSpc>
                <a:spcPts val="1400"/>
              </a:lnSpc>
              <a:spcBef>
                <a:spcPts val="0"/>
              </a:spcBef>
              <a:buNone/>
              <a:defRPr sz="1200">
                <a:solidFill>
                  <a:srgbClr val="00338D"/>
                </a:solidFill>
              </a:defRPr>
            </a:lvl3pPr>
            <a:lvl4pPr marL="0" indent="0">
              <a:lnSpc>
                <a:spcPts val="1400"/>
              </a:lnSpc>
              <a:spcBef>
                <a:spcPts val="0"/>
              </a:spcBef>
              <a:buNone/>
              <a:defRPr sz="1200">
                <a:solidFill>
                  <a:srgbClr val="00338D"/>
                </a:solidFill>
              </a:defRPr>
            </a:lvl4pPr>
            <a:lvl5pPr>
              <a:buNone/>
              <a:defRPr sz="1200">
                <a:solidFill>
                  <a:srgbClr val="00338D"/>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072425445"/>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No Photo Sub-Section Break">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495310" y="781069"/>
            <a:ext cx="8583481" cy="822325"/>
          </a:xfrm>
        </p:spPr>
        <p:txBody>
          <a:bodyPr anchor="t"/>
          <a:lstStyle>
            <a:lvl1pPr algn="l" rtl="0" eaLnBrk="1" fontAlgn="base" hangingPunct="1">
              <a:spcBef>
                <a:spcPct val="0"/>
              </a:spcBef>
              <a:spcAft>
                <a:spcPct val="0"/>
              </a:spcAft>
              <a:defRPr lang="en-US" sz="2800" b="1" dirty="0">
                <a:solidFill>
                  <a:srgbClr val="E11B22"/>
                </a:soli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36117948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89154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95300" y="5410200"/>
            <a:ext cx="4376870"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032112" y="5410200"/>
            <a:ext cx="4378590"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95300" y="1444295"/>
            <a:ext cx="4376870"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5032111" y="1444295"/>
            <a:ext cx="4378590"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4927294-FC5E-4770-8E40-4ED674A335DA}" type="datetime1">
              <a:rPr lang="en-US" smtClean="0"/>
              <a:pPr/>
              <a:t>12/13/2016</a:t>
            </a:fld>
            <a:endParaRPr lang="en-US" dirty="0"/>
          </a:p>
        </p:txBody>
      </p:sp>
      <p:sp>
        <p:nvSpPr>
          <p:cNvPr id="8" name="Footer Placeholder 7"/>
          <p:cNvSpPr>
            <a:spLocks noGrp="1"/>
          </p:cNvSpPr>
          <p:nvPr>
            <p:ph type="ftr" sz="quarter" idx="11"/>
          </p:nvPr>
        </p:nvSpPr>
        <p:spPr/>
        <p:txBody>
          <a:bodyPr/>
          <a:lstStyle>
            <a:extLst/>
          </a:lstStyle>
          <a:p>
            <a:endParaRPr kumimoji="0" lang="en-US" dirty="0"/>
          </a:p>
        </p:txBody>
      </p:sp>
      <p:sp>
        <p:nvSpPr>
          <p:cNvPr id="9" name="Slide Number Placeholder 8"/>
          <p:cNvSpPr>
            <a:spLocks noGrp="1"/>
          </p:cNvSpPr>
          <p:nvPr>
            <p:ph type="sldNum" sz="quarter" idx="12"/>
          </p:nvPr>
        </p:nvSpPr>
        <p:spPr/>
        <p:txBody>
          <a:bodyPr/>
          <a:lstStyle>
            <a:extLst/>
          </a:lstStyle>
          <a:p>
            <a:pPr>
              <a:defRPr/>
            </a:pPr>
            <a:fld id="{2E9D11FB-6B8B-4EA8-8DA8-BE6E94FB17D8}" type="slidenum">
              <a:rPr lang="en-US" smtClean="0">
                <a:solidFill>
                  <a:srgbClr val="4D4F53"/>
                </a:solidFill>
              </a:rPr>
              <a:pPr>
                <a:defRPr/>
              </a:pPr>
              <a:t>‹#›</a:t>
            </a:fld>
            <a:endParaRPr lang="en-US" dirty="0">
              <a:solidFill>
                <a:srgbClr val="4D4F53"/>
              </a:solidFill>
            </a:endParaRPr>
          </a:p>
        </p:txBody>
      </p:sp>
    </p:spTree>
    <p:extLst>
      <p:ext uri="{BB962C8B-B14F-4D97-AF65-F5344CB8AC3E}">
        <p14:creationId xmlns:p14="http://schemas.microsoft.com/office/powerpoint/2010/main" val="326092919"/>
      </p:ext>
    </p:extLst>
  </p:cSld>
  <p:clrMapOvr>
    <a:overrideClrMapping bg1="lt1" tx1="dk1" bg2="lt2" tx2="dk2" accent1="accent1" accent2="accent2" accent3="accent3" accent4="accent4" accent5="accent5" accent6="accent6" hlink="hlink" folHlink="folHlink"/>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E3AC136-0485-4708-8147-A063D740EFEA}" type="datetime1">
              <a:rPr lang="en-US" smtClean="0"/>
              <a:pPr/>
              <a:t>12/13/2016</a:t>
            </a:fld>
            <a:endParaRPr lang="en-US" dirty="0"/>
          </a:p>
        </p:txBody>
      </p:sp>
      <p:sp>
        <p:nvSpPr>
          <p:cNvPr id="4" name="Footer Placeholder 3"/>
          <p:cNvSpPr>
            <a:spLocks noGrp="1"/>
          </p:cNvSpPr>
          <p:nvPr>
            <p:ph type="ftr" sz="quarter" idx="11"/>
          </p:nvPr>
        </p:nvSpPr>
        <p:spPr/>
        <p:txBody>
          <a:bodyPr/>
          <a:lstStyle>
            <a:extLst/>
          </a:lstStyle>
          <a:p>
            <a:endParaRPr kumimoji="0" lang="en-US" dirty="0"/>
          </a:p>
        </p:txBody>
      </p:sp>
      <p:sp>
        <p:nvSpPr>
          <p:cNvPr id="5" name="Slide Number Placeholder 4"/>
          <p:cNvSpPr>
            <a:spLocks noGrp="1"/>
          </p:cNvSpPr>
          <p:nvPr>
            <p:ph type="sldNum" sz="quarter" idx="12"/>
          </p:nvPr>
        </p:nvSpPr>
        <p:spPr/>
        <p:txBody>
          <a:bodyPr/>
          <a:lstStyle>
            <a:extLst/>
          </a:lstStyle>
          <a:p>
            <a:pPr>
              <a:defRPr/>
            </a:pPr>
            <a:fld id="{2E9D11FB-6B8B-4EA8-8DA8-BE6E94FB17D8}" type="slidenum">
              <a:rPr lang="en-US" smtClean="0">
                <a:solidFill>
                  <a:srgbClr val="4D4F53"/>
                </a:solidFill>
              </a:rPr>
              <a:pPr>
                <a:defRPr/>
              </a:pPr>
              <a:t>‹#›</a:t>
            </a:fld>
            <a:endParaRPr lang="en-US" dirty="0">
              <a:solidFill>
                <a:srgbClr val="4D4F53"/>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782792048"/>
      </p:ext>
    </p:extLst>
  </p:cSld>
  <p:clrMapOvr>
    <a:overrideClrMapping bg1="dk1" tx1="lt1" bg2="dk2" tx2="lt2" accent1="accent1" accent2="accent2" accent3="accent3" accent4="accent4" accent5="accent5" accent6="accent6" hlink="hlink" folHlink="folHlink"/>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E825091-6443-4FD7-BC18-BF841CBC8C0F}" type="datetime1">
              <a:rPr lang="en-US" smtClean="0"/>
              <a:pPr/>
              <a:t>12/13/2016</a:t>
            </a:fld>
            <a:endParaRPr lang="en-US" dirty="0"/>
          </a:p>
        </p:txBody>
      </p:sp>
      <p:sp>
        <p:nvSpPr>
          <p:cNvPr id="3" name="Footer Placeholder 2"/>
          <p:cNvSpPr>
            <a:spLocks noGrp="1"/>
          </p:cNvSpPr>
          <p:nvPr>
            <p:ph type="ftr" sz="quarter" idx="11"/>
          </p:nvPr>
        </p:nvSpPr>
        <p:spPr/>
        <p:txBody>
          <a:bodyPr/>
          <a:lstStyle>
            <a:extLst/>
          </a:lstStyle>
          <a:p>
            <a:endParaRPr kumimoji="0" lang="en-US" dirty="0"/>
          </a:p>
        </p:txBody>
      </p:sp>
      <p:sp>
        <p:nvSpPr>
          <p:cNvPr id="4" name="Slide Number Placeholder 3"/>
          <p:cNvSpPr>
            <a:spLocks noGrp="1"/>
          </p:cNvSpPr>
          <p:nvPr>
            <p:ph type="sldNum" sz="quarter" idx="12"/>
          </p:nvPr>
        </p:nvSpPr>
        <p:spPr/>
        <p:txBody>
          <a:bodyPr/>
          <a:lstStyle>
            <a:extLst/>
          </a:lstStyle>
          <a:p>
            <a:pPr>
              <a:defRPr/>
            </a:pPr>
            <a:fld id="{2E9D11FB-6B8B-4EA8-8DA8-BE6E94FB17D8}" type="slidenum">
              <a:rPr lang="en-US" smtClean="0">
                <a:solidFill>
                  <a:srgbClr val="4D4F53"/>
                </a:solidFill>
              </a:rPr>
              <a:pPr>
                <a:defRPr/>
              </a:pPr>
              <a:t>‹#›</a:t>
            </a:fld>
            <a:endParaRPr lang="en-US" dirty="0">
              <a:solidFill>
                <a:srgbClr val="4D4F53"/>
              </a:solidFill>
            </a:endParaRPr>
          </a:p>
        </p:txBody>
      </p:sp>
    </p:spTree>
    <p:extLst>
      <p:ext uri="{BB962C8B-B14F-4D97-AF65-F5344CB8AC3E}">
        <p14:creationId xmlns:p14="http://schemas.microsoft.com/office/powerpoint/2010/main" val="192455481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90600" y="4876800"/>
            <a:ext cx="8105257"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787900" y="5355102"/>
            <a:ext cx="4305808"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90600" y="274320"/>
            <a:ext cx="8103108"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7287618" y="6407944"/>
            <a:ext cx="2080260" cy="365760"/>
          </a:xfrm>
        </p:spPr>
        <p:txBody>
          <a:bodyPr/>
          <a:lstStyle>
            <a:extLst/>
          </a:lstStyle>
          <a:p>
            <a:fld id="{35795516-4BCF-4089-B2E7-F54B9005226F}" type="datetime1">
              <a:rPr lang="en-US" smtClean="0"/>
              <a:pPr/>
              <a:t>12/13/2016</a:t>
            </a:fld>
            <a:endParaRPr lang="en-US" dirty="0"/>
          </a:p>
        </p:txBody>
      </p:sp>
      <p:sp>
        <p:nvSpPr>
          <p:cNvPr id="6" name="Footer Placeholder 5"/>
          <p:cNvSpPr>
            <a:spLocks noGrp="1"/>
          </p:cNvSpPr>
          <p:nvPr>
            <p:ph type="ftr" sz="quarter" idx="11"/>
          </p:nvPr>
        </p:nvSpPr>
        <p:spPr/>
        <p:txBody>
          <a:bodyPr/>
          <a:lstStyle>
            <a:extLst/>
          </a:lstStyle>
          <a:p>
            <a:endParaRPr kumimoji="0" lang="en-US" dirty="0"/>
          </a:p>
        </p:txBody>
      </p:sp>
      <p:sp>
        <p:nvSpPr>
          <p:cNvPr id="7" name="Slide Number Placeholder 6"/>
          <p:cNvSpPr>
            <a:spLocks noGrp="1"/>
          </p:cNvSpPr>
          <p:nvPr>
            <p:ph type="sldNum" sz="quarter" idx="12"/>
          </p:nvPr>
        </p:nvSpPr>
        <p:spPr/>
        <p:txBody>
          <a:bodyPr/>
          <a:lstStyle>
            <a:extLst/>
          </a:lstStyle>
          <a:p>
            <a:pPr>
              <a:defRPr/>
            </a:pPr>
            <a:fld id="{2E9D11FB-6B8B-4EA8-8DA8-BE6E94FB17D8}" type="slidenum">
              <a:rPr lang="en-US" smtClean="0">
                <a:solidFill>
                  <a:srgbClr val="4D4F53"/>
                </a:solidFill>
              </a:rPr>
              <a:pPr>
                <a:defRPr/>
              </a:pPr>
              <a:t>‹#›</a:t>
            </a:fld>
            <a:endParaRPr lang="en-US" dirty="0">
              <a:solidFill>
                <a:srgbClr val="4D4F53"/>
              </a:solidFill>
            </a:endParaRPr>
          </a:p>
        </p:txBody>
      </p:sp>
    </p:spTree>
    <p:extLst>
      <p:ext uri="{BB962C8B-B14F-4D97-AF65-F5344CB8AC3E}">
        <p14:creationId xmlns:p14="http://schemas.microsoft.com/office/powerpoint/2010/main" val="3136742602"/>
      </p:ext>
    </p:extLst>
  </p:cSld>
  <p:clrMapOvr>
    <a:overrideClrMapping bg1="lt1" tx1="dk1" bg2="lt2" tx2="dk2" accent1="accent1" accent2="accent2" accent3="accent3" accent4="accent4" accent5="accent5" accent6="accent6" hlink="hlink" folHlink="folHlink"/>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236335" y="5443402"/>
            <a:ext cx="77597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47650" y="189968"/>
            <a:ext cx="94107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9071659-7CD9-4133-86C2-1F484ACFF984}" type="datetime1">
              <a:rPr lang="en-US" smtClean="0"/>
              <a:pPr/>
              <a:t>12/13/2016</a:t>
            </a:fld>
            <a:endParaRPr lang="en-US" dirty="0"/>
          </a:p>
        </p:txBody>
      </p:sp>
      <p:sp>
        <p:nvSpPr>
          <p:cNvPr id="6" name="Footer Placeholder 5"/>
          <p:cNvSpPr>
            <a:spLocks noGrp="1"/>
          </p:cNvSpPr>
          <p:nvPr>
            <p:ph type="ftr" sz="quarter" idx="11"/>
          </p:nvPr>
        </p:nvSpPr>
        <p:spPr>
          <a:xfrm>
            <a:off x="4745079" y="6407945"/>
            <a:ext cx="2546571" cy="365125"/>
          </a:xfrm>
        </p:spPr>
        <p:txBody>
          <a:bodyPr/>
          <a:lstStyle>
            <a:lvl1pPr>
              <a:defRPr>
                <a:solidFill>
                  <a:schemeClr val="tx1"/>
                </a:solidFill>
              </a:defRPr>
            </a:lvl1pPr>
            <a:extLst/>
          </a:lstStyle>
          <a:p>
            <a:endParaRPr kumimoji="0"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2E9D11FB-6B8B-4EA8-8DA8-BE6E94FB17D8}" type="slidenum">
              <a:rPr lang="en-US" smtClean="0">
                <a:solidFill>
                  <a:srgbClr val="4D4F53"/>
                </a:solidFill>
              </a:rPr>
              <a:pPr>
                <a:defRPr/>
              </a:pPr>
              <a:t>‹#›</a:t>
            </a:fld>
            <a:endParaRPr lang="en-US" dirty="0">
              <a:solidFill>
                <a:srgbClr val="4D4F53"/>
              </a:solidFill>
            </a:endParaRPr>
          </a:p>
        </p:txBody>
      </p:sp>
      <p:sp>
        <p:nvSpPr>
          <p:cNvPr id="2" name="Title 1"/>
          <p:cNvSpPr>
            <a:spLocks noGrp="1"/>
          </p:cNvSpPr>
          <p:nvPr>
            <p:ph type="title"/>
          </p:nvPr>
        </p:nvSpPr>
        <p:spPr>
          <a:xfrm>
            <a:off x="247650" y="4865122"/>
            <a:ext cx="8748385"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76139" y="5001994"/>
            <a:ext cx="41188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58024" y="5785023"/>
            <a:ext cx="41188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545" y="5791253"/>
            <a:ext cx="3685840"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10006" y="5787739"/>
            <a:ext cx="3689301"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9386121" y="4988440"/>
            <a:ext cx="19812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9184171" y="4988440"/>
            <a:ext cx="19812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extLst>
      <p:ext uri="{BB962C8B-B14F-4D97-AF65-F5344CB8AC3E}">
        <p14:creationId xmlns:p14="http://schemas.microsoft.com/office/powerpoint/2010/main" val="3223162842"/>
      </p:ext>
    </p:extLst>
  </p:cSld>
  <p:clrMapOvr>
    <a:overrideClrMapping bg1="dk1" tx1="lt1" bg2="dk2" tx2="lt2" accent1="accent1" accent2="accent2" accent3="accent3" accent4="accent4" accent5="accent5" accent6="accent6" hlink="hlink" folHlink="folHlink"/>
  </p:clrMapOvr>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jpe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76139" y="5001994"/>
            <a:ext cx="41188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58024" y="5785023"/>
            <a:ext cx="41188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545" y="5791253"/>
            <a:ext cx="3685840" cy="1080868"/>
          </a:xfrm>
          <a:prstGeom prst="rtTriangle">
            <a:avLst/>
          </a:prstGeom>
          <a:blipFill>
            <a:blip r:embed="rId4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10006" y="5787739"/>
            <a:ext cx="3689301"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95300" y="274638"/>
            <a:ext cx="89154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95300" y="1481329"/>
            <a:ext cx="89154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7287618" y="6407944"/>
            <a:ext cx="2080260" cy="365760"/>
          </a:xfrm>
          <a:prstGeom prst="rect">
            <a:avLst/>
          </a:prstGeom>
        </p:spPr>
        <p:txBody>
          <a:bodyPr vert="horz" anchor="b"/>
          <a:lstStyle>
            <a:lvl1pPr algn="l" eaLnBrk="1" latinLnBrk="0" hangingPunct="1">
              <a:defRPr kumimoji="0" sz="1000">
                <a:solidFill>
                  <a:schemeClr val="tx1"/>
                </a:solidFill>
              </a:defRPr>
            </a:lvl1pPr>
            <a:extLst/>
          </a:lstStyle>
          <a:p>
            <a:fld id="{F264420E-54D5-43E3-998A-5186FEFF4AD2}" type="datetime1">
              <a:rPr lang="en-US" smtClean="0"/>
              <a:pPr/>
              <a:t>12/13/2016</a:t>
            </a:fld>
            <a:endParaRPr lang="en-US" dirty="0">
              <a:solidFill>
                <a:schemeClr val="tx1">
                  <a:shade val="50000"/>
                </a:schemeClr>
              </a:solidFill>
            </a:endParaRPr>
          </a:p>
        </p:txBody>
      </p:sp>
      <p:sp>
        <p:nvSpPr>
          <p:cNvPr id="22" name="Footer Placeholder 21"/>
          <p:cNvSpPr>
            <a:spLocks noGrp="1"/>
          </p:cNvSpPr>
          <p:nvPr>
            <p:ph type="ftr" sz="quarter" idx="3"/>
          </p:nvPr>
        </p:nvSpPr>
        <p:spPr>
          <a:xfrm>
            <a:off x="4745079" y="6407945"/>
            <a:ext cx="2546571" cy="365125"/>
          </a:xfrm>
          <a:prstGeom prst="rect">
            <a:avLst/>
          </a:prstGeom>
        </p:spPr>
        <p:txBody>
          <a:bodyPr vert="horz" anchor="b"/>
          <a:lstStyle>
            <a:lvl1pPr algn="r" eaLnBrk="1" latinLnBrk="0" hangingPunct="1">
              <a:defRPr kumimoji="0" sz="1000">
                <a:solidFill>
                  <a:schemeClr val="tx1"/>
                </a:solidFill>
              </a:defRPr>
            </a:lvl1pPr>
            <a:extLst/>
          </a:lstStyle>
          <a:p>
            <a:endParaRPr kumimoji="0" lang="en-US" dirty="0">
              <a:solidFill>
                <a:schemeClr val="tx1">
                  <a:shade val="50000"/>
                </a:schemeClr>
              </a:solidFill>
            </a:endParaRPr>
          </a:p>
        </p:txBody>
      </p:sp>
      <p:sp>
        <p:nvSpPr>
          <p:cNvPr id="18" name="Slide Number Placeholder 17"/>
          <p:cNvSpPr>
            <a:spLocks noGrp="1"/>
          </p:cNvSpPr>
          <p:nvPr>
            <p:ph type="sldNum" sz="quarter" idx="4"/>
          </p:nvPr>
        </p:nvSpPr>
        <p:spPr>
          <a:xfrm>
            <a:off x="9367878" y="6407945"/>
            <a:ext cx="39624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2E9D11FB-6B8B-4EA8-8DA8-BE6E94FB17D8}" type="slidenum">
              <a:rPr lang="en-US" smtClean="0">
                <a:solidFill>
                  <a:srgbClr val="4D4F53"/>
                </a:solidFill>
              </a:rPr>
              <a:pPr>
                <a:defRPr/>
              </a:pPr>
              <a:t>‹#›</a:t>
            </a:fld>
            <a:endParaRPr lang="en-US" dirty="0">
              <a:solidFill>
                <a:srgbClr val="4D4F53"/>
              </a:solidFill>
            </a:endParaRPr>
          </a:p>
        </p:txBody>
      </p:sp>
    </p:spTree>
    <p:extLst>
      <p:ext uri="{BB962C8B-B14F-4D97-AF65-F5344CB8AC3E}">
        <p14:creationId xmlns:p14="http://schemas.microsoft.com/office/powerpoint/2010/main" val="3497686305"/>
      </p:ext>
    </p:extLst>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 id="2147484009" r:id="rId12"/>
    <p:sldLayoutId id="2147484011" r:id="rId13"/>
    <p:sldLayoutId id="2147484012" r:id="rId14"/>
    <p:sldLayoutId id="2147484013" r:id="rId15"/>
    <p:sldLayoutId id="2147484014" r:id="rId16"/>
    <p:sldLayoutId id="2147484015" r:id="rId17"/>
    <p:sldLayoutId id="2147484016" r:id="rId18"/>
    <p:sldLayoutId id="2147484017" r:id="rId19"/>
    <p:sldLayoutId id="2147484018" r:id="rId20"/>
    <p:sldLayoutId id="2147484019" r:id="rId21"/>
    <p:sldLayoutId id="2147484020" r:id="rId22"/>
    <p:sldLayoutId id="2147484021" r:id="rId23"/>
    <p:sldLayoutId id="2147484022" r:id="rId24"/>
    <p:sldLayoutId id="2147484023" r:id="rId25"/>
    <p:sldLayoutId id="2147484024" r:id="rId26"/>
    <p:sldLayoutId id="2147483996" r:id="rId27"/>
    <p:sldLayoutId id="2147483815" r:id="rId28"/>
    <p:sldLayoutId id="2147483816" r:id="rId29"/>
    <p:sldLayoutId id="2147483817" r:id="rId30"/>
    <p:sldLayoutId id="2147483818" r:id="rId31"/>
    <p:sldLayoutId id="2147483819" r:id="rId32"/>
    <p:sldLayoutId id="2147483820" r:id="rId33"/>
    <p:sldLayoutId id="2147483821" r:id="rId34"/>
    <p:sldLayoutId id="2147483822" r:id="rId35"/>
    <p:sldLayoutId id="2147483823" r:id="rId36"/>
    <p:sldLayoutId id="2147483825" r:id="rId37"/>
    <p:sldLayoutId id="2147483843" r:id="rId38"/>
    <p:sldLayoutId id="2147483845" r:id="rId39"/>
    <p:sldLayoutId id="2147483853" r:id="rId40"/>
    <p:sldLayoutId id="2147483857" r:id="rId41"/>
  </p:sldLayoutIdLst>
  <p:transition/>
  <p:hf sldNum="0"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gif"/><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diagramLayout" Target="../diagrams/layout1.xml"/><Relationship Id="rId7" Type="http://schemas.openxmlformats.org/officeDocument/2006/relationships/image" Target="../media/image9.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057400" y="3161686"/>
            <a:ext cx="5524500" cy="2215991"/>
          </a:xfrm>
          <a:prstGeom prst="rect">
            <a:avLst/>
          </a:prstGeom>
        </p:spPr>
        <p:txBody>
          <a:bodyPr wrap="square">
            <a:spAutoFit/>
          </a:bodyPr>
          <a:lstStyle/>
          <a:p>
            <a:pPr algn="ctr"/>
            <a:endParaRPr lang="en-US" b="1" dirty="0">
              <a:ln w="22225">
                <a:solidFill>
                  <a:schemeClr val="accent2"/>
                </a:solidFill>
                <a:prstDash val="solid"/>
              </a:ln>
              <a:solidFill>
                <a:srgbClr val="C00000"/>
              </a:solidFill>
            </a:endParaRPr>
          </a:p>
          <a:p>
            <a:pPr algn="ctr"/>
            <a:r>
              <a:rPr lang="en-US" sz="5400" dirty="0" smtClean="0">
                <a:ln w="22225">
                  <a:solidFill>
                    <a:schemeClr val="accent2"/>
                  </a:solidFill>
                  <a:prstDash val="solid"/>
                </a:ln>
                <a:solidFill>
                  <a:schemeClr val="accent3">
                    <a:lumMod val="75000"/>
                  </a:schemeClr>
                </a:solidFill>
                <a:latin typeface="Aharoni" panose="02010803020104030203" pitchFamily="2" charset="-79"/>
                <a:cs typeface="Aharoni" panose="02010803020104030203" pitchFamily="2" charset="-79"/>
              </a:rPr>
              <a:t>&amp; </a:t>
            </a:r>
          </a:p>
          <a:p>
            <a:pPr algn="ctr"/>
            <a:r>
              <a:rPr lang="en-US" sz="6000" dirty="0" smtClean="0">
                <a:ln w="22225">
                  <a:solidFill>
                    <a:schemeClr val="accent2"/>
                  </a:solidFill>
                  <a:prstDash val="solid"/>
                </a:ln>
                <a:solidFill>
                  <a:schemeClr val="accent3">
                    <a:lumMod val="75000"/>
                  </a:schemeClr>
                </a:solidFill>
                <a:latin typeface="Stencil" panose="040409050D0802020404" pitchFamily="82" charset="0"/>
                <a:cs typeface="Aharoni" panose="02010803020104030203" pitchFamily="2" charset="-79"/>
              </a:rPr>
              <a:t>REVISION</a:t>
            </a:r>
            <a:r>
              <a:rPr lang="en-US" sz="6000" dirty="0" smtClean="0">
                <a:ln w="22225">
                  <a:solidFill>
                    <a:schemeClr val="accent2"/>
                  </a:solidFill>
                  <a:prstDash val="solid"/>
                </a:ln>
                <a:solidFill>
                  <a:schemeClr val="accent3">
                    <a:lumMod val="75000"/>
                  </a:schemeClr>
                </a:solidFill>
                <a:latin typeface="Stencil" panose="040409050D0802020404" pitchFamily="82" charset="0"/>
              </a:rPr>
              <a:t> </a:t>
            </a:r>
            <a:endParaRPr lang="en-US" sz="6000" dirty="0">
              <a:ln w="22225">
                <a:solidFill>
                  <a:schemeClr val="accent2"/>
                </a:solidFill>
                <a:prstDash val="solid"/>
              </a:ln>
              <a:solidFill>
                <a:schemeClr val="accent3">
                  <a:lumMod val="75000"/>
                </a:schemeClr>
              </a:solidFill>
              <a:latin typeface="Stencil" panose="040409050D0802020404" pitchFamily="8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533400"/>
            <a:ext cx="67056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9" name="Group 8"/>
          <p:cNvGrpSpPr/>
          <p:nvPr/>
        </p:nvGrpSpPr>
        <p:grpSpPr>
          <a:xfrm>
            <a:off x="0" y="0"/>
            <a:ext cx="9906000" cy="763588"/>
            <a:chOff x="0" y="0"/>
            <a:chExt cx="9906000" cy="763588"/>
          </a:xfrm>
        </p:grpSpPr>
        <p:pic>
          <p:nvPicPr>
            <p:cNvPr id="6" name="Picture 5" descr="SA..GIF"/>
            <p:cNvPicPr>
              <a:picLocks noChangeAspect="1"/>
            </p:cNvPicPr>
            <p:nvPr/>
          </p:nvPicPr>
          <p:blipFill>
            <a:blip r:embed="rId4"/>
            <a:stretch>
              <a:fillRect/>
            </a:stretch>
          </p:blipFill>
          <p:spPr>
            <a:xfrm>
              <a:off x="8534400" y="0"/>
              <a:ext cx="895350" cy="742950"/>
            </a:xfrm>
            <a:prstGeom prst="rect">
              <a:avLst/>
            </a:prstGeom>
          </p:spPr>
        </p:pic>
        <p:cxnSp>
          <p:nvCxnSpPr>
            <p:cNvPr id="7" name="Straight Connector 6"/>
            <p:cNvCxnSpPr/>
            <p:nvPr/>
          </p:nvCxnSpPr>
          <p:spPr>
            <a:xfrm>
              <a:off x="0" y="762000"/>
              <a:ext cx="9906000" cy="1588"/>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94645769"/>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5" y="165100"/>
            <a:ext cx="7581895" cy="520700"/>
          </a:xfrm>
        </p:spPr>
        <p:txBody>
          <a:bodyPr>
            <a:noAutofit/>
          </a:bodyPr>
          <a:lstStyle/>
          <a:p>
            <a:pPr algn="ctr"/>
            <a:r>
              <a:rPr lang="en-US" sz="2400" dirty="0" smtClean="0">
                <a:solidFill>
                  <a:schemeClr val="accent1"/>
                </a:solidFill>
                <a:latin typeface="Verdana" pitchFamily="34" charset="0"/>
                <a:ea typeface="Verdana" pitchFamily="34" charset="0"/>
                <a:cs typeface="Verdana" pitchFamily="34" charset="0"/>
              </a:rPr>
              <a:t>Section 100:: </a:t>
            </a:r>
            <a:r>
              <a:rPr lang="en-US" sz="2400" dirty="0">
                <a:solidFill>
                  <a:schemeClr val="accent1"/>
                </a:solidFill>
                <a:latin typeface="Verdana" pitchFamily="34" charset="0"/>
                <a:ea typeface="Verdana" pitchFamily="34" charset="0"/>
                <a:cs typeface="Verdana" pitchFamily="34" charset="0"/>
              </a:rPr>
              <a:t>Constitution of the National Appellate </a:t>
            </a:r>
            <a:r>
              <a:rPr lang="en-US" sz="2400" dirty="0" smtClean="0">
                <a:solidFill>
                  <a:schemeClr val="accent1"/>
                </a:solidFill>
                <a:latin typeface="Verdana" pitchFamily="34" charset="0"/>
                <a:ea typeface="Verdana" pitchFamily="34" charset="0"/>
                <a:cs typeface="Verdana" pitchFamily="34" charset="0"/>
              </a:rPr>
              <a:t>Tribunal</a:t>
            </a:r>
            <a:endParaRPr lang="en-US" sz="2400" dirty="0">
              <a:solidFill>
                <a:schemeClr val="accent1"/>
              </a:solidFill>
              <a:latin typeface="Verdana" pitchFamily="34" charset="0"/>
              <a:ea typeface="Verdana" pitchFamily="34" charset="0"/>
              <a:cs typeface="Verdana" pitchFamily="34" charset="0"/>
            </a:endParaRPr>
          </a:p>
        </p:txBody>
      </p:sp>
      <p:sp>
        <p:nvSpPr>
          <p:cNvPr id="3" name="Rectangle 2"/>
          <p:cNvSpPr/>
          <p:nvPr/>
        </p:nvSpPr>
        <p:spPr>
          <a:xfrm>
            <a:off x="495309" y="1066800"/>
            <a:ext cx="9029699" cy="3808735"/>
          </a:xfrm>
          <a:prstGeom prst="rect">
            <a:avLst/>
          </a:prstGeom>
        </p:spPr>
        <p:txBody>
          <a:bodyPr wrap="square">
            <a:spAutoFit/>
          </a:bodyPr>
          <a:lstStyle/>
          <a:p>
            <a:pPr marL="285750" indent="-285750" algn="just">
              <a:lnSpc>
                <a:spcPct val="150000"/>
              </a:lnSpc>
              <a:buSzPct val="200000"/>
              <a:buBlip>
                <a:blip r:embed="rId2"/>
              </a:buBlip>
            </a:pPr>
            <a:r>
              <a:rPr lang="en-US" sz="1500" dirty="0" smtClean="0">
                <a:latin typeface="Verdana" panose="020B0604030504040204" pitchFamily="34" charset="0"/>
                <a:ea typeface="Verdana" panose="020B0604030504040204" pitchFamily="34" charset="0"/>
                <a:cs typeface="Verdana" panose="020B0604030504040204" pitchFamily="34" charset="0"/>
              </a:rPr>
              <a:t>The </a:t>
            </a:r>
            <a:r>
              <a:rPr lang="en-US" sz="1500" dirty="0">
                <a:latin typeface="Verdana" panose="020B0604030504040204" pitchFamily="34" charset="0"/>
                <a:ea typeface="Verdana" panose="020B0604030504040204" pitchFamily="34" charset="0"/>
                <a:cs typeface="Verdana" panose="020B0604030504040204" pitchFamily="34" charset="0"/>
              </a:rPr>
              <a:t>Central </a:t>
            </a:r>
            <a:r>
              <a:rPr lang="en-US" sz="1500" dirty="0" smtClean="0">
                <a:latin typeface="Verdana" panose="020B0604030504040204" pitchFamily="34" charset="0"/>
                <a:ea typeface="Verdana" panose="020B0604030504040204" pitchFamily="34" charset="0"/>
                <a:cs typeface="Verdana" panose="020B0604030504040204" pitchFamily="34" charset="0"/>
              </a:rPr>
              <a:t>Government will, on </a:t>
            </a:r>
            <a:r>
              <a:rPr lang="en-US" sz="1500" dirty="0">
                <a:latin typeface="Verdana" panose="020B0604030504040204" pitchFamily="34" charset="0"/>
                <a:ea typeface="Verdana" panose="020B0604030504040204" pitchFamily="34" charset="0"/>
                <a:cs typeface="Verdana" panose="020B0604030504040204" pitchFamily="34" charset="0"/>
              </a:rPr>
              <a:t>the recommendation of the GST </a:t>
            </a:r>
            <a:r>
              <a:rPr lang="en-US" sz="1500" dirty="0" smtClean="0">
                <a:latin typeface="Verdana" panose="020B0604030504040204" pitchFamily="34" charset="0"/>
                <a:ea typeface="Verdana" panose="020B0604030504040204" pitchFamily="34" charset="0"/>
                <a:cs typeface="Verdana" panose="020B0604030504040204" pitchFamily="34" charset="0"/>
              </a:rPr>
              <a:t>Council, </a:t>
            </a:r>
            <a:r>
              <a:rPr lang="en-US" sz="1500" dirty="0">
                <a:latin typeface="Verdana" panose="020B0604030504040204" pitchFamily="34" charset="0"/>
                <a:ea typeface="Verdana" panose="020B0604030504040204" pitchFamily="34" charset="0"/>
                <a:cs typeface="Verdana" panose="020B0604030504040204" pitchFamily="34" charset="0"/>
              </a:rPr>
              <a:t>constitute a National Goods and Services Tax Appellate </a:t>
            </a:r>
            <a:r>
              <a:rPr lang="en-US" sz="1500" dirty="0" smtClean="0">
                <a:latin typeface="Verdana" panose="020B0604030504040204" pitchFamily="34" charset="0"/>
                <a:ea typeface="Verdana" panose="020B0604030504040204" pitchFamily="34" charset="0"/>
                <a:cs typeface="Verdana" panose="020B0604030504040204" pitchFamily="34" charset="0"/>
              </a:rPr>
              <a:t>Tribunal, </a:t>
            </a:r>
            <a:r>
              <a:rPr lang="en-US" sz="1500" dirty="0">
                <a:latin typeface="Verdana" panose="020B0604030504040204" pitchFamily="34" charset="0"/>
                <a:ea typeface="Verdana" panose="020B0604030504040204" pitchFamily="34" charset="0"/>
                <a:cs typeface="Verdana" panose="020B0604030504040204" pitchFamily="34" charset="0"/>
              </a:rPr>
              <a:t>headed by a National President</a:t>
            </a:r>
            <a:r>
              <a:rPr lang="en-US" sz="1500" dirty="0" smtClean="0">
                <a:latin typeface="Verdana" panose="020B0604030504040204" pitchFamily="34" charset="0"/>
                <a:ea typeface="Verdana" panose="020B0604030504040204" pitchFamily="34" charset="0"/>
                <a:cs typeface="Verdana" panose="020B0604030504040204" pitchFamily="34" charset="0"/>
              </a:rPr>
              <a:t>.</a:t>
            </a:r>
          </a:p>
          <a:p>
            <a:pPr marL="285750" indent="-285750" algn="just">
              <a:lnSpc>
                <a:spcPct val="150000"/>
              </a:lnSpc>
              <a:buSzPct val="200000"/>
              <a:buBlip>
                <a:blip r:embed="rId2"/>
              </a:buBlip>
            </a:pPr>
            <a:endParaRPr lang="en-US" sz="15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lgn="just">
              <a:lnSpc>
                <a:spcPct val="150000"/>
              </a:lnSpc>
              <a:buSzPct val="200000"/>
              <a:buBlip>
                <a:blip r:embed="rId2"/>
              </a:buBlip>
            </a:pPr>
            <a:r>
              <a:rPr lang="en-US" sz="1500" dirty="0" smtClean="0">
                <a:latin typeface="Verdana" panose="020B0604030504040204" pitchFamily="34" charset="0"/>
                <a:ea typeface="Verdana" panose="020B0604030504040204" pitchFamily="34" charset="0"/>
                <a:cs typeface="Verdana" panose="020B0604030504040204" pitchFamily="34" charset="0"/>
              </a:rPr>
              <a:t>The </a:t>
            </a:r>
            <a:r>
              <a:rPr lang="en-US" sz="1500" dirty="0">
                <a:latin typeface="Verdana" panose="020B0604030504040204" pitchFamily="34" charset="0"/>
                <a:ea typeface="Verdana" panose="020B0604030504040204" pitchFamily="34" charset="0"/>
                <a:cs typeface="Verdana" panose="020B0604030504040204" pitchFamily="34" charset="0"/>
              </a:rPr>
              <a:t>Appellate Tribunal shall have one branch for each state, </a:t>
            </a:r>
            <a:r>
              <a:rPr lang="en-US" sz="1500" dirty="0" smtClean="0">
                <a:latin typeface="Verdana" panose="020B0604030504040204" pitchFamily="34" charset="0"/>
                <a:ea typeface="Verdana" panose="020B0604030504040204" pitchFamily="34" charset="0"/>
                <a:cs typeface="Verdana" panose="020B0604030504040204" pitchFamily="34" charset="0"/>
              </a:rPr>
              <a:t>called the State </a:t>
            </a:r>
            <a:r>
              <a:rPr lang="en-US" sz="1500" dirty="0">
                <a:latin typeface="Verdana" panose="020B0604030504040204" pitchFamily="34" charset="0"/>
                <a:ea typeface="Verdana" panose="020B0604030504040204" pitchFamily="34" charset="0"/>
                <a:cs typeface="Verdana" panose="020B0604030504040204" pitchFamily="34" charset="0"/>
              </a:rPr>
              <a:t>GST </a:t>
            </a:r>
            <a:r>
              <a:rPr lang="en-US" sz="1500" dirty="0" smtClean="0">
                <a:latin typeface="Verdana" panose="020B0604030504040204" pitchFamily="34" charset="0"/>
                <a:ea typeface="Verdana" panose="020B0604030504040204" pitchFamily="34" charset="0"/>
                <a:cs typeface="Verdana" panose="020B0604030504040204" pitchFamily="34" charset="0"/>
              </a:rPr>
              <a:t>Tribunal, headed </a:t>
            </a:r>
            <a:r>
              <a:rPr lang="en-US" sz="1500" dirty="0">
                <a:latin typeface="Verdana" panose="020B0604030504040204" pitchFamily="34" charset="0"/>
                <a:ea typeface="Verdana" panose="020B0604030504040204" pitchFamily="34" charset="0"/>
                <a:cs typeface="Verdana" panose="020B0604030504040204" pitchFamily="34" charset="0"/>
              </a:rPr>
              <a:t>by a State President</a:t>
            </a:r>
            <a:r>
              <a:rPr lang="en-US" sz="1500" dirty="0" smtClean="0">
                <a:latin typeface="Verdana" panose="020B0604030504040204" pitchFamily="34" charset="0"/>
                <a:ea typeface="Verdana" panose="020B0604030504040204" pitchFamily="34" charset="0"/>
                <a:cs typeface="Verdana" panose="020B0604030504040204" pitchFamily="34" charset="0"/>
              </a:rPr>
              <a:t>. </a:t>
            </a:r>
          </a:p>
          <a:p>
            <a:pPr marL="285750" indent="-285750" algn="just">
              <a:lnSpc>
                <a:spcPct val="150000"/>
              </a:lnSpc>
              <a:buSzPct val="200000"/>
              <a:buBlip>
                <a:blip r:embed="rId2"/>
              </a:buBlip>
            </a:pPr>
            <a:endParaRPr lang="en-US" sz="1500" dirty="0">
              <a:latin typeface="Verdana" panose="020B0604030504040204" pitchFamily="34" charset="0"/>
              <a:ea typeface="Verdana" panose="020B0604030504040204" pitchFamily="34" charset="0"/>
              <a:cs typeface="Verdana" panose="020B0604030504040204" pitchFamily="34" charset="0"/>
            </a:endParaRPr>
          </a:p>
          <a:p>
            <a:pPr marL="285750" indent="-285750" algn="just">
              <a:lnSpc>
                <a:spcPct val="150000"/>
              </a:lnSpc>
              <a:buSzPct val="200000"/>
              <a:buBlip>
                <a:blip r:embed="rId2"/>
              </a:buBlip>
            </a:pPr>
            <a:r>
              <a:rPr lang="en-US" sz="1500" dirty="0" smtClean="0">
                <a:latin typeface="Verdana" panose="020B0604030504040204" pitchFamily="34" charset="0"/>
                <a:ea typeface="Verdana" panose="020B0604030504040204" pitchFamily="34" charset="0"/>
                <a:cs typeface="Verdana" panose="020B0604030504040204" pitchFamily="34" charset="0"/>
              </a:rPr>
              <a:t>Every SGST/CGST Tribunal </a:t>
            </a:r>
            <a:r>
              <a:rPr lang="en-US" sz="1500" dirty="0">
                <a:latin typeface="Verdana" panose="020B0604030504040204" pitchFamily="34" charset="0"/>
                <a:ea typeface="Verdana" panose="020B0604030504040204" pitchFamily="34" charset="0"/>
                <a:cs typeface="Verdana" panose="020B0604030504040204" pitchFamily="34" charset="0"/>
              </a:rPr>
              <a:t>shall consist of as many Members (Judicial), Members (Technical - CGST) and Members (Technical - SGST) as may be prescribed, to exercise the powers and discharge the functions conferred on the Appellate Tribunal by this Act.</a:t>
            </a:r>
          </a:p>
          <a:p>
            <a:pPr marL="285750" indent="-285750" algn="just">
              <a:lnSpc>
                <a:spcPct val="150000"/>
              </a:lnSpc>
              <a:buSzPct val="200000"/>
              <a:buBlip>
                <a:blip r:embed="rId2"/>
              </a:buBlip>
            </a:pP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lgn="just">
              <a:buSzPct val="200000"/>
              <a:buBlip>
                <a:blip r:embed="rId2"/>
              </a:buBlip>
            </a:pPr>
            <a:endParaRPr lang="en-US" sz="1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4728265"/>
            <a:ext cx="3271878" cy="2073637"/>
          </a:xfrm>
          <a:prstGeom prst="rect">
            <a:avLst/>
          </a:prstGeom>
        </p:spPr>
      </p:pic>
      <p:pic>
        <p:nvPicPr>
          <p:cNvPr id="7" name="Picture 6" descr="SA..GIF"/>
          <p:cNvPicPr>
            <a:picLocks noChangeAspect="1"/>
          </p:cNvPicPr>
          <p:nvPr/>
        </p:nvPicPr>
        <p:blipFill>
          <a:blip r:embed="rId4"/>
          <a:stretch>
            <a:fillRect/>
          </a:stretch>
        </p:blipFill>
        <p:spPr>
          <a:xfrm>
            <a:off x="8534400" y="0"/>
            <a:ext cx="895350" cy="742950"/>
          </a:xfrm>
          <a:prstGeom prst="rect">
            <a:avLst/>
          </a:prstGeom>
        </p:spPr>
      </p:pic>
      <p:cxnSp>
        <p:nvCxnSpPr>
          <p:cNvPr id="8" name="Straight Connector 7"/>
          <p:cNvCxnSpPr/>
          <p:nvPr/>
        </p:nvCxnSpPr>
        <p:spPr>
          <a:xfrm>
            <a:off x="0" y="912812"/>
            <a:ext cx="99060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3362019"/>
      </p:ext>
    </p:extLst>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heckerboard(across)">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8900"/>
            <a:ext cx="8117268" cy="901700"/>
          </a:xfrm>
        </p:spPr>
        <p:txBody>
          <a:bodyPr>
            <a:noAutofit/>
          </a:bodyPr>
          <a:lstStyle/>
          <a:p>
            <a:pPr algn="ctr"/>
            <a:r>
              <a:rPr lang="en-US" sz="2400" dirty="0" smtClean="0">
                <a:solidFill>
                  <a:schemeClr val="accent1"/>
                </a:solidFill>
                <a:latin typeface="Verdana" pitchFamily="34" charset="0"/>
                <a:ea typeface="Verdana" pitchFamily="34" charset="0"/>
                <a:cs typeface="Verdana" pitchFamily="34" charset="0"/>
              </a:rPr>
              <a:t>Appeals </a:t>
            </a:r>
            <a:r>
              <a:rPr lang="en-US" sz="2400" dirty="0">
                <a:solidFill>
                  <a:schemeClr val="accent1"/>
                </a:solidFill>
                <a:latin typeface="Verdana" pitchFamily="34" charset="0"/>
                <a:ea typeface="Verdana" pitchFamily="34" charset="0"/>
                <a:cs typeface="Verdana" pitchFamily="34" charset="0"/>
              </a:rPr>
              <a:t>to the Appellate </a:t>
            </a:r>
            <a:r>
              <a:rPr lang="en-US" sz="2400" dirty="0" smtClean="0">
                <a:solidFill>
                  <a:schemeClr val="accent1"/>
                </a:solidFill>
                <a:latin typeface="Verdana" pitchFamily="34" charset="0"/>
                <a:ea typeface="Verdana" pitchFamily="34" charset="0"/>
                <a:cs typeface="Verdana" pitchFamily="34" charset="0"/>
              </a:rPr>
              <a:t>Tribunal </a:t>
            </a:r>
            <a:br>
              <a:rPr lang="en-US" sz="2400" dirty="0" smtClean="0">
                <a:solidFill>
                  <a:schemeClr val="accent1"/>
                </a:solidFill>
                <a:latin typeface="Verdana" pitchFamily="34" charset="0"/>
                <a:ea typeface="Verdana" pitchFamily="34" charset="0"/>
                <a:cs typeface="Verdana" pitchFamily="34" charset="0"/>
              </a:rPr>
            </a:br>
            <a:r>
              <a:rPr lang="en-US" sz="2400" dirty="0" smtClean="0">
                <a:solidFill>
                  <a:schemeClr val="accent1"/>
                </a:solidFill>
                <a:latin typeface="Verdana" pitchFamily="34" charset="0"/>
                <a:ea typeface="Verdana" pitchFamily="34" charset="0"/>
                <a:cs typeface="Verdana" pitchFamily="34" charset="0"/>
              </a:rPr>
              <a:t>(Section 101)</a:t>
            </a:r>
            <a:endParaRPr lang="en-US" sz="2400" dirty="0">
              <a:solidFill>
                <a:schemeClr val="accent1"/>
              </a:solidFill>
              <a:latin typeface="Verdana" pitchFamily="34" charset="0"/>
              <a:ea typeface="Verdana" pitchFamily="34" charset="0"/>
              <a:cs typeface="Verdana" pitchFamily="34" charset="0"/>
            </a:endParaRPr>
          </a:p>
        </p:txBody>
      </p:sp>
      <p:sp>
        <p:nvSpPr>
          <p:cNvPr id="5" name="Rectangle 4"/>
          <p:cNvSpPr/>
          <p:nvPr/>
        </p:nvSpPr>
        <p:spPr>
          <a:xfrm>
            <a:off x="0" y="1295400"/>
            <a:ext cx="9543344" cy="2862322"/>
          </a:xfrm>
          <a:prstGeom prst="rect">
            <a:avLst/>
          </a:prstGeom>
        </p:spPr>
        <p:txBody>
          <a:bodyPr wrap="square">
            <a:spAutoFit/>
          </a:bodyPr>
          <a:lstStyle/>
          <a:p>
            <a:pPr marL="285750" indent="-285750" algn="just">
              <a:lnSpc>
                <a:spcPct val="150000"/>
              </a:lnSpc>
              <a:buSzPct val="200000"/>
              <a:buBlip>
                <a:blip r:embed="rId2"/>
              </a:buBlip>
            </a:pPr>
            <a:r>
              <a:rPr lang="en-US" sz="1500" b="1" dirty="0" smtClean="0">
                <a:latin typeface="Verdana" panose="020B0604030504040204" pitchFamily="34" charset="0"/>
                <a:ea typeface="Verdana" panose="020B0604030504040204" pitchFamily="34" charset="0"/>
                <a:cs typeface="Verdana" panose="020B0604030504040204" pitchFamily="34" charset="0"/>
              </a:rPr>
              <a:t>Who can appeal ? </a:t>
            </a:r>
            <a:r>
              <a:rPr lang="en-US" sz="1500" dirty="0" smtClean="0">
                <a:latin typeface="Verdana" panose="020B0604030504040204" pitchFamily="34" charset="0"/>
                <a:ea typeface="Verdana" panose="020B0604030504040204" pitchFamily="34" charset="0"/>
                <a:cs typeface="Verdana" panose="020B0604030504040204" pitchFamily="34" charset="0"/>
              </a:rPr>
              <a:t>: Any </a:t>
            </a:r>
            <a:r>
              <a:rPr lang="en-US" sz="1500" dirty="0">
                <a:latin typeface="Verdana" panose="020B0604030504040204" pitchFamily="34" charset="0"/>
                <a:ea typeface="Verdana" panose="020B0604030504040204" pitchFamily="34" charset="0"/>
                <a:cs typeface="Verdana" panose="020B0604030504040204" pitchFamily="34" charset="0"/>
              </a:rPr>
              <a:t>person </a:t>
            </a:r>
            <a:r>
              <a:rPr lang="en-US" sz="1500" dirty="0" smtClean="0">
                <a:latin typeface="Verdana" panose="020B0604030504040204" pitchFamily="34" charset="0"/>
                <a:ea typeface="Verdana" panose="020B0604030504040204" pitchFamily="34" charset="0"/>
                <a:cs typeface="Verdana" panose="020B0604030504040204" pitchFamily="34" charset="0"/>
              </a:rPr>
              <a:t>aggrieved by the </a:t>
            </a:r>
            <a:r>
              <a:rPr lang="en-US" sz="1500" dirty="0">
                <a:latin typeface="Verdana" panose="020B0604030504040204" pitchFamily="34" charset="0"/>
                <a:ea typeface="Verdana" panose="020B0604030504040204" pitchFamily="34" charset="0"/>
                <a:cs typeface="Verdana" panose="020B0604030504040204" pitchFamily="34" charset="0"/>
              </a:rPr>
              <a:t>order passed by the First Appellate </a:t>
            </a:r>
            <a:r>
              <a:rPr lang="en-US" sz="1500" dirty="0" smtClean="0">
                <a:latin typeface="Verdana" panose="020B0604030504040204" pitchFamily="34" charset="0"/>
                <a:ea typeface="Verdana" panose="020B0604030504040204" pitchFamily="34" charset="0"/>
                <a:cs typeface="Verdana" panose="020B0604030504040204" pitchFamily="34" charset="0"/>
              </a:rPr>
              <a:t>Authority (in both CGST and SGST); or the revision order passed by </a:t>
            </a:r>
            <a:r>
              <a:rPr lang="en-US" sz="1500" dirty="0">
                <a:latin typeface="Verdana" panose="020B0604030504040204" pitchFamily="34" charset="0"/>
                <a:ea typeface="Verdana" panose="020B0604030504040204" pitchFamily="34" charset="0"/>
                <a:cs typeface="Verdana" panose="020B0604030504040204" pitchFamily="34" charset="0"/>
              </a:rPr>
              <a:t>the </a:t>
            </a:r>
            <a:r>
              <a:rPr lang="en-US" sz="1500" dirty="0" smtClean="0">
                <a:latin typeface="Verdana" panose="020B0604030504040204" pitchFamily="34" charset="0"/>
                <a:ea typeface="Verdana" panose="020B0604030504040204" pitchFamily="34" charset="0"/>
                <a:cs typeface="Verdana" panose="020B0604030504040204" pitchFamily="34" charset="0"/>
              </a:rPr>
              <a:t>Commissioner.  </a:t>
            </a:r>
          </a:p>
          <a:p>
            <a:pPr marL="285750" indent="-285750" algn="just">
              <a:lnSpc>
                <a:spcPct val="150000"/>
              </a:lnSpc>
              <a:buSzPct val="200000"/>
              <a:buBlip>
                <a:blip r:embed="rId2"/>
              </a:buBlip>
            </a:pPr>
            <a:r>
              <a:rPr lang="en-US" sz="1500" dirty="0" smtClean="0">
                <a:latin typeface="Verdana" panose="020B0604030504040204" pitchFamily="34" charset="0"/>
                <a:ea typeface="Verdana" panose="020B0604030504040204" pitchFamily="34" charset="0"/>
                <a:cs typeface="Verdana" panose="020B0604030504040204" pitchFamily="34" charset="0"/>
              </a:rPr>
              <a:t>Appellate Tribunal in its discretion may, refuse to admit any appeal where the difference in </a:t>
            </a:r>
            <a:r>
              <a:rPr lang="en-US" sz="1500" b="1" dirty="0" smtClean="0">
                <a:latin typeface="Verdana" panose="020B0604030504040204" pitchFamily="34" charset="0"/>
                <a:ea typeface="Verdana" panose="020B0604030504040204" pitchFamily="34" charset="0"/>
                <a:cs typeface="Verdana" panose="020B0604030504040204" pitchFamily="34" charset="0"/>
              </a:rPr>
              <a:t>tax or input tax credit involved or the amount of fine, fee or penalty </a:t>
            </a:r>
            <a:r>
              <a:rPr lang="en-US" sz="1500" dirty="0" smtClean="0">
                <a:latin typeface="Verdana" panose="020B0604030504040204" pitchFamily="34" charset="0"/>
                <a:ea typeface="Verdana" panose="020B0604030504040204" pitchFamily="34" charset="0"/>
                <a:cs typeface="Verdana" panose="020B0604030504040204" pitchFamily="34" charset="0"/>
              </a:rPr>
              <a:t>determined by such order, </a:t>
            </a:r>
            <a:r>
              <a:rPr lang="en-US" sz="1500" b="1" dirty="0" smtClean="0">
                <a:latin typeface="Verdana" panose="020B0604030504040204" pitchFamily="34" charset="0"/>
                <a:ea typeface="Verdana" panose="020B0604030504040204" pitchFamily="34" charset="0"/>
                <a:cs typeface="Verdana" panose="020B0604030504040204" pitchFamily="34" charset="0"/>
              </a:rPr>
              <a:t>does not exceed one lakh rupees</a:t>
            </a:r>
            <a:r>
              <a:rPr lang="en-US" sz="1500" b="1" dirty="0" smtClean="0"/>
              <a:t>. </a:t>
            </a:r>
            <a:r>
              <a:rPr lang="en-US" sz="1500" b="1" dirty="0" smtClean="0">
                <a:latin typeface="Verdana" panose="020B0604030504040204" pitchFamily="34" charset="0"/>
                <a:ea typeface="Verdana" panose="020B0604030504040204" pitchFamily="34" charset="0"/>
                <a:cs typeface="Verdana" panose="020B0604030504040204" pitchFamily="34" charset="0"/>
              </a:rPr>
              <a:t> </a:t>
            </a:r>
          </a:p>
          <a:p>
            <a:pPr marL="285750" indent="-285750" algn="just">
              <a:lnSpc>
                <a:spcPct val="150000"/>
              </a:lnSpc>
              <a:buSzPct val="200000"/>
              <a:buBlip>
                <a:blip r:embed="rId2"/>
              </a:buBlip>
            </a:pPr>
            <a:r>
              <a:rPr lang="en-US" sz="1500" dirty="0" smtClean="0">
                <a:latin typeface="Verdana" panose="020B0604030504040204" pitchFamily="34" charset="0"/>
                <a:ea typeface="Verdana" panose="020B0604030504040204" pitchFamily="34" charset="0"/>
                <a:cs typeface="Verdana" panose="020B0604030504040204" pitchFamily="34" charset="0"/>
              </a:rPr>
              <a:t>Every </a:t>
            </a:r>
            <a:r>
              <a:rPr lang="en-US" sz="1500" dirty="0">
                <a:latin typeface="Verdana" panose="020B0604030504040204" pitchFamily="34" charset="0"/>
                <a:ea typeface="Verdana" panose="020B0604030504040204" pitchFamily="34" charset="0"/>
                <a:cs typeface="Verdana" panose="020B0604030504040204" pitchFamily="34" charset="0"/>
              </a:rPr>
              <a:t>appeal </a:t>
            </a:r>
            <a:r>
              <a:rPr lang="en-US" sz="1500" dirty="0" smtClean="0">
                <a:latin typeface="Verdana" panose="020B0604030504040204" pitchFamily="34" charset="0"/>
                <a:ea typeface="Verdana" panose="020B0604030504040204" pitchFamily="34" charset="0"/>
                <a:cs typeface="Verdana" panose="020B0604030504040204" pitchFamily="34" charset="0"/>
              </a:rPr>
              <a:t>by party before Tribunal to be filed within 3 months and   in cases of appeals by department, it is 6 months,  </a:t>
            </a:r>
            <a:r>
              <a:rPr lang="en-US" sz="1500" dirty="0">
                <a:latin typeface="Verdana" panose="020B0604030504040204" pitchFamily="34" charset="0"/>
                <a:ea typeface="Verdana" panose="020B0604030504040204" pitchFamily="34" charset="0"/>
                <a:cs typeface="Verdana" panose="020B0604030504040204" pitchFamily="34" charset="0"/>
              </a:rPr>
              <a:t>from the </a:t>
            </a:r>
            <a:r>
              <a:rPr lang="en-US" sz="1500" dirty="0" smtClean="0">
                <a:latin typeface="Verdana" panose="020B0604030504040204" pitchFamily="34" charset="0"/>
                <a:ea typeface="Verdana" panose="020B0604030504040204" pitchFamily="34" charset="0"/>
                <a:cs typeface="Verdana" panose="020B0604030504040204" pitchFamily="34" charset="0"/>
              </a:rPr>
              <a:t>date of communication of FAA’s order. Further delay can be condoned by Tribunal on sufficient cause.</a:t>
            </a:r>
            <a:endParaRPr lang="en-US" sz="15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4151382"/>
            <a:ext cx="4140970" cy="2401818"/>
          </a:xfrm>
          <a:prstGeom prst="rect">
            <a:avLst/>
          </a:prstGeom>
        </p:spPr>
      </p:pic>
      <p:grpSp>
        <p:nvGrpSpPr>
          <p:cNvPr id="7" name="Group 6"/>
          <p:cNvGrpSpPr/>
          <p:nvPr/>
        </p:nvGrpSpPr>
        <p:grpSpPr>
          <a:xfrm>
            <a:off x="0" y="0"/>
            <a:ext cx="9906000" cy="1066800"/>
            <a:chOff x="0" y="0"/>
            <a:chExt cx="9906000" cy="763588"/>
          </a:xfrm>
        </p:grpSpPr>
        <p:pic>
          <p:nvPicPr>
            <p:cNvPr id="8" name="Picture 7" descr="SA..GIF"/>
            <p:cNvPicPr>
              <a:picLocks noChangeAspect="1"/>
            </p:cNvPicPr>
            <p:nvPr/>
          </p:nvPicPr>
          <p:blipFill>
            <a:blip r:embed="rId4"/>
            <a:stretch>
              <a:fillRect/>
            </a:stretch>
          </p:blipFill>
          <p:spPr>
            <a:xfrm>
              <a:off x="8534400" y="0"/>
              <a:ext cx="895350" cy="742950"/>
            </a:xfrm>
            <a:prstGeom prst="rect">
              <a:avLst/>
            </a:prstGeom>
          </p:spPr>
        </p:pic>
        <p:cxnSp>
          <p:nvCxnSpPr>
            <p:cNvPr id="9" name="Straight Connector 8"/>
            <p:cNvCxnSpPr/>
            <p:nvPr/>
          </p:nvCxnSpPr>
          <p:spPr>
            <a:xfrm>
              <a:off x="0" y="762000"/>
              <a:ext cx="9906000" cy="1588"/>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39141438"/>
      </p:ext>
    </p:extLst>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20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amond(in)">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heel(4)">
                                      <p:cBhvr>
                                        <p:cTn id="2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572500" cy="520700"/>
          </a:xfrm>
        </p:spPr>
        <p:txBody>
          <a:bodyPr>
            <a:noAutofit/>
          </a:bodyPr>
          <a:lstStyle/>
          <a:p>
            <a:pPr algn="ctr"/>
            <a:r>
              <a:rPr lang="en-US" sz="2400" dirty="0" smtClean="0">
                <a:solidFill>
                  <a:schemeClr val="accent1"/>
                </a:solidFill>
                <a:latin typeface="Verdana" pitchFamily="34" charset="0"/>
                <a:ea typeface="Verdana" pitchFamily="34" charset="0"/>
                <a:cs typeface="Verdana" pitchFamily="34" charset="0"/>
              </a:rPr>
              <a:t>Orders </a:t>
            </a:r>
            <a:r>
              <a:rPr lang="en-US" sz="2400" dirty="0">
                <a:solidFill>
                  <a:schemeClr val="accent1"/>
                </a:solidFill>
                <a:latin typeface="Verdana" pitchFamily="34" charset="0"/>
                <a:ea typeface="Verdana" pitchFamily="34" charset="0"/>
                <a:cs typeface="Verdana" pitchFamily="34" charset="0"/>
              </a:rPr>
              <a:t>of Appellate </a:t>
            </a:r>
            <a:r>
              <a:rPr lang="en-US" sz="2400" dirty="0" smtClean="0">
                <a:solidFill>
                  <a:schemeClr val="accent1"/>
                </a:solidFill>
                <a:latin typeface="Verdana" pitchFamily="34" charset="0"/>
                <a:ea typeface="Verdana" pitchFamily="34" charset="0"/>
                <a:cs typeface="Verdana" pitchFamily="34" charset="0"/>
              </a:rPr>
              <a:t>Tribunal (Section 102)</a:t>
            </a:r>
            <a:endParaRPr lang="en-US" sz="2400" dirty="0">
              <a:solidFill>
                <a:schemeClr val="accent1"/>
              </a:solidFill>
              <a:latin typeface="Verdana" pitchFamily="34" charset="0"/>
              <a:ea typeface="Verdana" pitchFamily="34" charset="0"/>
              <a:cs typeface="Verdana" pitchFamily="34" charset="0"/>
            </a:endParaRPr>
          </a:p>
        </p:txBody>
      </p:sp>
      <p:sp>
        <p:nvSpPr>
          <p:cNvPr id="5" name="Rectangle 4"/>
          <p:cNvSpPr/>
          <p:nvPr/>
        </p:nvSpPr>
        <p:spPr>
          <a:xfrm>
            <a:off x="533400" y="1143000"/>
            <a:ext cx="9029699" cy="5424562"/>
          </a:xfrm>
          <a:prstGeom prst="rect">
            <a:avLst/>
          </a:prstGeom>
        </p:spPr>
        <p:txBody>
          <a:bodyPr wrap="square">
            <a:spAutoFit/>
          </a:bodyPr>
          <a:lstStyle/>
          <a:p>
            <a:pPr marL="285750" indent="-285750" algn="just">
              <a:lnSpc>
                <a:spcPct val="150000"/>
              </a:lnSpc>
              <a:buSzPct val="200000"/>
              <a:buBlip>
                <a:blip r:embed="rId3"/>
              </a:buBlip>
            </a:pPr>
            <a:r>
              <a:rPr lang="en-US" sz="1500" dirty="0">
                <a:latin typeface="Verdana" panose="020B0604030504040204" pitchFamily="34" charset="0"/>
                <a:ea typeface="Verdana" panose="020B0604030504040204" pitchFamily="34" charset="0"/>
                <a:cs typeface="Verdana" panose="020B0604030504040204" pitchFamily="34" charset="0"/>
              </a:rPr>
              <a:t>The Appellate Tribunal </a:t>
            </a:r>
            <a:r>
              <a:rPr lang="en-US" sz="1500" dirty="0" smtClean="0">
                <a:latin typeface="Verdana" panose="020B0604030504040204" pitchFamily="34" charset="0"/>
                <a:ea typeface="Verdana" panose="020B0604030504040204" pitchFamily="34" charset="0"/>
                <a:cs typeface="Verdana" panose="020B0604030504040204" pitchFamily="34" charset="0"/>
              </a:rPr>
              <a:t>may, after giving an </a:t>
            </a:r>
            <a:r>
              <a:rPr lang="en-US" sz="1500" dirty="0">
                <a:latin typeface="Verdana" panose="020B0604030504040204" pitchFamily="34" charset="0"/>
                <a:ea typeface="Verdana" panose="020B0604030504040204" pitchFamily="34" charset="0"/>
                <a:cs typeface="Verdana" panose="020B0604030504040204" pitchFamily="34" charset="0"/>
              </a:rPr>
              <a:t>opportunity of being </a:t>
            </a:r>
            <a:r>
              <a:rPr lang="en-US" sz="1500" dirty="0" smtClean="0">
                <a:latin typeface="Verdana" panose="020B0604030504040204" pitchFamily="34" charset="0"/>
                <a:ea typeface="Verdana" panose="020B0604030504040204" pitchFamily="34" charset="0"/>
                <a:cs typeface="Verdana" panose="020B0604030504040204" pitchFamily="34" charset="0"/>
              </a:rPr>
              <a:t>heard -</a:t>
            </a:r>
          </a:p>
          <a:p>
            <a:pPr marL="742950" lvl="1" indent="-285750" algn="just">
              <a:lnSpc>
                <a:spcPct val="150000"/>
              </a:lnSpc>
              <a:buSzPct val="200000"/>
              <a:buBlip>
                <a:blip r:embed="rId4"/>
              </a:buBlip>
            </a:pPr>
            <a:r>
              <a:rPr lang="en-US" sz="1500" dirty="0" smtClean="0">
                <a:latin typeface="Verdana" panose="020B0604030504040204" pitchFamily="34" charset="0"/>
                <a:ea typeface="Verdana" panose="020B0604030504040204" pitchFamily="34" charset="0"/>
                <a:cs typeface="Verdana" panose="020B0604030504040204" pitchFamily="34" charset="0"/>
              </a:rPr>
              <a:t>pass orders confirming</a:t>
            </a:r>
            <a:r>
              <a:rPr lang="en-US" sz="1500" dirty="0">
                <a:latin typeface="Verdana" panose="020B0604030504040204" pitchFamily="34" charset="0"/>
                <a:ea typeface="Verdana" panose="020B0604030504040204" pitchFamily="34" charset="0"/>
                <a:cs typeface="Verdana" panose="020B0604030504040204" pitchFamily="34" charset="0"/>
              </a:rPr>
              <a:t>, modifying or annulling the decision or order appealed </a:t>
            </a:r>
            <a:r>
              <a:rPr lang="en-US" sz="1500" dirty="0" smtClean="0">
                <a:latin typeface="Verdana" panose="020B0604030504040204" pitchFamily="34" charset="0"/>
                <a:ea typeface="Verdana" panose="020B0604030504040204" pitchFamily="34" charset="0"/>
                <a:cs typeface="Verdana" panose="020B0604030504040204" pitchFamily="34" charset="0"/>
              </a:rPr>
              <a:t>against, or refer </a:t>
            </a:r>
            <a:r>
              <a:rPr lang="en-US" sz="1500" dirty="0">
                <a:latin typeface="Verdana" panose="020B0604030504040204" pitchFamily="34" charset="0"/>
                <a:ea typeface="Verdana" panose="020B0604030504040204" pitchFamily="34" charset="0"/>
                <a:cs typeface="Verdana" panose="020B0604030504040204" pitchFamily="34" charset="0"/>
              </a:rPr>
              <a:t>the case back to the First Appellate Authority </a:t>
            </a:r>
            <a:r>
              <a:rPr lang="en-US" sz="1500" dirty="0" smtClean="0">
                <a:latin typeface="Verdana" panose="020B0604030504040204" pitchFamily="34" charset="0"/>
                <a:ea typeface="Verdana" panose="020B0604030504040204" pitchFamily="34" charset="0"/>
                <a:cs typeface="Verdana" panose="020B0604030504040204" pitchFamily="34" charset="0"/>
              </a:rPr>
              <a:t>or the Revisonal authortiy, as the case may be, or  </a:t>
            </a:r>
            <a:r>
              <a:rPr lang="en-US" sz="1500" dirty="0">
                <a:latin typeface="Verdana" panose="020B0604030504040204" pitchFamily="34" charset="0"/>
                <a:ea typeface="Verdana" panose="020B0604030504040204" pitchFamily="34" charset="0"/>
                <a:cs typeface="Verdana" panose="020B0604030504040204" pitchFamily="34" charset="0"/>
              </a:rPr>
              <a:t>to the original adjudicating </a:t>
            </a:r>
            <a:r>
              <a:rPr lang="en-US" sz="1500" dirty="0" smtClean="0">
                <a:latin typeface="Verdana" panose="020B0604030504040204" pitchFamily="34" charset="0"/>
                <a:ea typeface="Verdana" panose="020B0604030504040204" pitchFamily="34" charset="0"/>
                <a:cs typeface="Verdana" panose="020B0604030504040204" pitchFamily="34" charset="0"/>
              </a:rPr>
              <a:t>authority</a:t>
            </a:r>
          </a:p>
          <a:p>
            <a:pPr marL="742950" lvl="1" indent="-285750" algn="just">
              <a:lnSpc>
                <a:spcPct val="150000"/>
              </a:lnSpc>
              <a:buSzPct val="200000"/>
            </a:pPr>
            <a:endParaRPr lang="en-US" sz="15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lgn="just">
              <a:lnSpc>
                <a:spcPct val="150000"/>
              </a:lnSpc>
              <a:buSzPct val="200000"/>
              <a:buBlip>
                <a:blip r:embed="rId3"/>
              </a:buBlip>
            </a:pPr>
            <a:r>
              <a:rPr lang="en-US" sz="1500" dirty="0" smtClean="0">
                <a:latin typeface="Verdana" panose="020B0604030504040204" pitchFamily="34" charset="0"/>
                <a:ea typeface="Verdana" panose="020B0604030504040204" pitchFamily="34" charset="0"/>
                <a:cs typeface="Verdana" panose="020B0604030504040204" pitchFamily="34" charset="0"/>
              </a:rPr>
              <a:t>The Appellate Tribunal may (if </a:t>
            </a:r>
            <a:r>
              <a:rPr lang="en-US" sz="1500" dirty="0">
                <a:latin typeface="Verdana" panose="020B0604030504040204" pitchFamily="34" charset="0"/>
                <a:ea typeface="Verdana" panose="020B0604030504040204" pitchFamily="34" charset="0"/>
                <a:cs typeface="Verdana" panose="020B0604030504040204" pitchFamily="34" charset="0"/>
              </a:rPr>
              <a:t>sufficient cause is </a:t>
            </a:r>
            <a:r>
              <a:rPr lang="en-US" sz="1500" dirty="0" smtClean="0">
                <a:latin typeface="Verdana" panose="020B0604030504040204" pitchFamily="34" charset="0"/>
                <a:ea typeface="Verdana" panose="020B0604030504040204" pitchFamily="34" charset="0"/>
                <a:cs typeface="Verdana" panose="020B0604030504040204" pitchFamily="34" charset="0"/>
              </a:rPr>
              <a:t>shown) grant </a:t>
            </a:r>
            <a:r>
              <a:rPr lang="en-US" sz="1500" b="1" dirty="0" smtClean="0">
                <a:latin typeface="Verdana" panose="020B0604030504040204" pitchFamily="34" charset="0"/>
                <a:ea typeface="Verdana" panose="020B0604030504040204" pitchFamily="34" charset="0"/>
                <a:cs typeface="Verdana" panose="020B0604030504040204" pitchFamily="34" charset="0"/>
              </a:rPr>
              <a:t>adjournment</a:t>
            </a:r>
            <a:r>
              <a:rPr lang="en-US" sz="1500" dirty="0">
                <a:latin typeface="Verdana" panose="020B0604030504040204" pitchFamily="34" charset="0"/>
                <a:ea typeface="Verdana" panose="020B0604030504040204" pitchFamily="34" charset="0"/>
                <a:cs typeface="Verdana" panose="020B0604030504040204" pitchFamily="34" charset="0"/>
              </a:rPr>
              <a:t>. </a:t>
            </a:r>
            <a:r>
              <a:rPr lang="en-US" sz="1500" dirty="0" smtClean="0">
                <a:latin typeface="Verdana" panose="020B0604030504040204" pitchFamily="34" charset="0"/>
                <a:ea typeface="Verdana" panose="020B0604030504040204" pitchFamily="34" charset="0"/>
                <a:cs typeface="Verdana" panose="020B0604030504040204" pitchFamily="34" charset="0"/>
              </a:rPr>
              <a:t>(maximum 3 times)</a:t>
            </a:r>
          </a:p>
          <a:p>
            <a:pPr marL="285750" indent="-285750" algn="just">
              <a:lnSpc>
                <a:spcPct val="150000"/>
              </a:lnSpc>
              <a:buSzPct val="200000"/>
            </a:pPr>
            <a:endParaRPr lang="en-US" sz="15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lgn="just">
              <a:lnSpc>
                <a:spcPct val="150000"/>
              </a:lnSpc>
              <a:buSzPct val="200000"/>
              <a:buBlip>
                <a:blip r:embed="rId3"/>
              </a:buBlip>
            </a:pPr>
            <a:r>
              <a:rPr lang="en-US" sz="1500" dirty="0" smtClean="0">
                <a:latin typeface="Verdana" panose="020B0604030504040204" pitchFamily="34" charset="0"/>
                <a:ea typeface="Verdana" panose="020B0604030504040204" pitchFamily="34" charset="0"/>
                <a:cs typeface="Verdana" panose="020B0604030504040204" pitchFamily="34" charset="0"/>
              </a:rPr>
              <a:t>The </a:t>
            </a:r>
            <a:r>
              <a:rPr lang="en-US" sz="1500" dirty="0">
                <a:latin typeface="Verdana" panose="020B0604030504040204" pitchFamily="34" charset="0"/>
                <a:ea typeface="Verdana" panose="020B0604030504040204" pitchFamily="34" charset="0"/>
                <a:cs typeface="Verdana" panose="020B0604030504040204" pitchFamily="34" charset="0"/>
              </a:rPr>
              <a:t>Appellate Tribunal may amend any </a:t>
            </a:r>
            <a:r>
              <a:rPr lang="en-US" sz="1500" dirty="0" smtClean="0">
                <a:latin typeface="Verdana" panose="020B0604030504040204" pitchFamily="34" charset="0"/>
                <a:ea typeface="Verdana" panose="020B0604030504040204" pitchFamily="34" charset="0"/>
                <a:cs typeface="Verdana" panose="020B0604030504040204" pitchFamily="34" charset="0"/>
              </a:rPr>
              <a:t>order passed by it to </a:t>
            </a:r>
            <a:r>
              <a:rPr lang="en-US" sz="1500" dirty="0">
                <a:latin typeface="Verdana" panose="020B0604030504040204" pitchFamily="34" charset="0"/>
                <a:ea typeface="Verdana" panose="020B0604030504040204" pitchFamily="34" charset="0"/>
                <a:cs typeface="Verdana" panose="020B0604030504040204" pitchFamily="34" charset="0"/>
              </a:rPr>
              <a:t>rectify </a:t>
            </a:r>
            <a:r>
              <a:rPr lang="en-US" sz="1500" dirty="0" smtClean="0">
                <a:latin typeface="Verdana" panose="020B0604030504040204" pitchFamily="34" charset="0"/>
                <a:ea typeface="Verdana" panose="020B0604030504040204" pitchFamily="34" charset="0"/>
                <a:cs typeface="Verdana" panose="020B0604030504040204" pitchFamily="34" charset="0"/>
              </a:rPr>
              <a:t>a mistake (apparent from record) within </a:t>
            </a:r>
            <a:r>
              <a:rPr lang="en-US" sz="1500" dirty="0">
                <a:latin typeface="Verdana" panose="020B0604030504040204" pitchFamily="34" charset="0"/>
                <a:ea typeface="Verdana" panose="020B0604030504040204" pitchFamily="34" charset="0"/>
                <a:cs typeface="Verdana" panose="020B0604030504040204" pitchFamily="34" charset="0"/>
              </a:rPr>
              <a:t>a period of 3</a:t>
            </a:r>
            <a:r>
              <a:rPr lang="en-US" sz="1500" dirty="0" smtClean="0">
                <a:latin typeface="Verdana" panose="020B0604030504040204" pitchFamily="34" charset="0"/>
                <a:ea typeface="Verdana" panose="020B0604030504040204" pitchFamily="34" charset="0"/>
                <a:cs typeface="Verdana" panose="020B0604030504040204" pitchFamily="34" charset="0"/>
              </a:rPr>
              <a:t> </a:t>
            </a:r>
            <a:r>
              <a:rPr lang="en-US" sz="1500" dirty="0">
                <a:latin typeface="Verdana" panose="020B0604030504040204" pitchFamily="34" charset="0"/>
                <a:ea typeface="Verdana" panose="020B0604030504040204" pitchFamily="34" charset="0"/>
                <a:cs typeface="Verdana" panose="020B0604030504040204" pitchFamily="34" charset="0"/>
              </a:rPr>
              <a:t>months from the date of the </a:t>
            </a:r>
            <a:r>
              <a:rPr lang="en-US" sz="1500" dirty="0" smtClean="0">
                <a:latin typeface="Verdana" panose="020B0604030504040204" pitchFamily="34" charset="0"/>
                <a:ea typeface="Verdana" panose="020B0604030504040204" pitchFamily="34" charset="0"/>
                <a:cs typeface="Verdana" panose="020B0604030504040204" pitchFamily="34" charset="0"/>
              </a:rPr>
              <a:t>order.</a:t>
            </a:r>
          </a:p>
          <a:p>
            <a:pPr marL="285750" indent="-285750" algn="just">
              <a:lnSpc>
                <a:spcPct val="150000"/>
              </a:lnSpc>
              <a:buSzPct val="200000"/>
            </a:pPr>
            <a:endParaRPr lang="en-US" sz="15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lgn="just">
              <a:lnSpc>
                <a:spcPct val="150000"/>
              </a:lnSpc>
              <a:buSzPct val="200000"/>
              <a:buBlip>
                <a:blip r:embed="rId3"/>
              </a:buBlip>
            </a:pPr>
            <a:r>
              <a:rPr lang="en-US" sz="1500" dirty="0" smtClean="0">
                <a:latin typeface="Verdana" panose="020B0604030504040204" pitchFamily="34" charset="0"/>
                <a:ea typeface="Verdana" panose="020B0604030504040204" pitchFamily="34" charset="0"/>
                <a:cs typeface="Verdana" panose="020B0604030504040204" pitchFamily="34" charset="0"/>
              </a:rPr>
              <a:t>Appellate </a:t>
            </a:r>
            <a:r>
              <a:rPr lang="en-US" sz="1500" dirty="0">
                <a:latin typeface="Verdana" panose="020B0604030504040204" pitchFamily="34" charset="0"/>
                <a:ea typeface="Verdana" panose="020B0604030504040204" pitchFamily="34" charset="0"/>
                <a:cs typeface="Verdana" panose="020B0604030504040204" pitchFamily="34" charset="0"/>
              </a:rPr>
              <a:t>Tribunal </a:t>
            </a:r>
            <a:r>
              <a:rPr lang="en-US" sz="1500" dirty="0" smtClean="0">
                <a:latin typeface="Verdana" panose="020B0604030504040204" pitchFamily="34" charset="0"/>
                <a:ea typeface="Verdana" panose="020B0604030504040204" pitchFamily="34" charset="0"/>
                <a:cs typeface="Verdana" panose="020B0604030504040204" pitchFamily="34" charset="0"/>
              </a:rPr>
              <a:t>should, </a:t>
            </a:r>
            <a:r>
              <a:rPr lang="en-US" sz="1500" dirty="0">
                <a:latin typeface="Verdana" panose="020B0604030504040204" pitchFamily="34" charset="0"/>
                <a:ea typeface="Verdana" panose="020B0604030504040204" pitchFamily="34" charset="0"/>
                <a:cs typeface="Verdana" panose="020B0604030504040204" pitchFamily="34" charset="0"/>
              </a:rPr>
              <a:t>where it is possible to do so</a:t>
            </a:r>
            <a:r>
              <a:rPr lang="en-US" sz="1500" dirty="0" smtClean="0">
                <a:latin typeface="Verdana" panose="020B0604030504040204" pitchFamily="34" charset="0"/>
                <a:ea typeface="Verdana" panose="020B0604030504040204" pitchFamily="34" charset="0"/>
                <a:cs typeface="Verdana" panose="020B0604030504040204" pitchFamily="34" charset="0"/>
              </a:rPr>
              <a:t>, </a:t>
            </a:r>
            <a:r>
              <a:rPr lang="en-US" sz="1500" dirty="0">
                <a:latin typeface="Verdana" panose="020B0604030504040204" pitchFamily="34" charset="0"/>
                <a:ea typeface="Verdana" panose="020B0604030504040204" pitchFamily="34" charset="0"/>
                <a:cs typeface="Verdana" panose="020B0604030504040204" pitchFamily="34" charset="0"/>
              </a:rPr>
              <a:t>decide every appeal within a period of 1</a:t>
            </a:r>
            <a:r>
              <a:rPr lang="en-US" sz="1500" dirty="0" smtClean="0">
                <a:latin typeface="Verdana" panose="020B0604030504040204" pitchFamily="34" charset="0"/>
                <a:ea typeface="Verdana" panose="020B0604030504040204" pitchFamily="34" charset="0"/>
                <a:cs typeface="Verdana" panose="020B0604030504040204" pitchFamily="34" charset="0"/>
              </a:rPr>
              <a:t> year.</a:t>
            </a:r>
            <a:endParaRPr lang="en-US" sz="1500" dirty="0">
              <a:latin typeface="Verdana" panose="020B0604030504040204" pitchFamily="34" charset="0"/>
              <a:ea typeface="Verdana" panose="020B0604030504040204" pitchFamily="34" charset="0"/>
              <a:cs typeface="Verdana" panose="020B0604030504040204" pitchFamily="34" charset="0"/>
            </a:endParaRPr>
          </a:p>
          <a:p>
            <a:pPr algn="just"/>
            <a:endParaRPr lang="en-US" sz="1800" dirty="0"/>
          </a:p>
          <a:p>
            <a:pPr algn="just"/>
            <a:endParaRPr lang="en-US" sz="1800" dirty="0"/>
          </a:p>
          <a:p>
            <a:pPr algn="just"/>
            <a:endParaRPr lang="en-US" sz="1800" dirty="0"/>
          </a:p>
        </p:txBody>
      </p:sp>
      <p:grpSp>
        <p:nvGrpSpPr>
          <p:cNvPr id="6" name="Group 5"/>
          <p:cNvGrpSpPr/>
          <p:nvPr/>
        </p:nvGrpSpPr>
        <p:grpSpPr>
          <a:xfrm>
            <a:off x="0" y="0"/>
            <a:ext cx="9906000" cy="763588"/>
            <a:chOff x="0" y="0"/>
            <a:chExt cx="9906000" cy="763588"/>
          </a:xfrm>
        </p:grpSpPr>
        <p:pic>
          <p:nvPicPr>
            <p:cNvPr id="7" name="Picture 6" descr="SA..GIF"/>
            <p:cNvPicPr>
              <a:picLocks noChangeAspect="1"/>
            </p:cNvPicPr>
            <p:nvPr/>
          </p:nvPicPr>
          <p:blipFill>
            <a:blip r:embed="rId5"/>
            <a:stretch>
              <a:fillRect/>
            </a:stretch>
          </p:blipFill>
          <p:spPr>
            <a:xfrm>
              <a:off x="8534400" y="0"/>
              <a:ext cx="895350" cy="742950"/>
            </a:xfrm>
            <a:prstGeom prst="rect">
              <a:avLst/>
            </a:prstGeom>
          </p:spPr>
        </p:pic>
        <p:cxnSp>
          <p:nvCxnSpPr>
            <p:cNvPr id="8" name="Straight Connector 7"/>
            <p:cNvCxnSpPr/>
            <p:nvPr/>
          </p:nvCxnSpPr>
          <p:spPr>
            <a:xfrm>
              <a:off x="0" y="762000"/>
              <a:ext cx="9906000" cy="1588"/>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96911459"/>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Effect transition="in" filter="fade">
                                      <p:cBhvr>
                                        <p:cTn id="19" dur="500"/>
                                        <p:tgtEl>
                                          <p:spTgt spid="5">
                                            <p:txEl>
                                              <p:pRg st="5" end="5"/>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animEffect transition="in" filter="fade">
                                      <p:cBhvr>
                                        <p:cTn id="23"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495300" y="990600"/>
          <a:ext cx="8801100" cy="5376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a:xfrm>
            <a:off x="0" y="0"/>
            <a:ext cx="8915400" cy="914400"/>
          </a:xfrm>
        </p:spPr>
        <p:txBody>
          <a:bodyPr>
            <a:normAutofit/>
          </a:bodyPr>
          <a:lstStyle/>
          <a:p>
            <a:pPr algn="ctr"/>
            <a:r>
              <a:rPr lang="en-US" sz="2400" dirty="0" smtClean="0">
                <a:solidFill>
                  <a:schemeClr val="accent1"/>
                </a:solidFill>
                <a:latin typeface="Verdana" pitchFamily="34" charset="0"/>
                <a:ea typeface="Verdana" pitchFamily="34" charset="0"/>
                <a:cs typeface="Verdana" pitchFamily="34" charset="0"/>
              </a:rPr>
              <a:t>Period of Limitation to file appeals</a:t>
            </a:r>
            <a:endParaRPr lang="en-US" sz="2400" dirty="0">
              <a:solidFill>
                <a:schemeClr val="accent1"/>
              </a:solidFill>
              <a:latin typeface="Verdana" pitchFamily="34" charset="0"/>
              <a:ea typeface="Verdana" pitchFamily="34" charset="0"/>
              <a:cs typeface="Verdana" pitchFamily="34" charset="0"/>
            </a:endParaRPr>
          </a:p>
        </p:txBody>
      </p:sp>
      <p:grpSp>
        <p:nvGrpSpPr>
          <p:cNvPr id="7" name="Group 6"/>
          <p:cNvGrpSpPr/>
          <p:nvPr/>
        </p:nvGrpSpPr>
        <p:grpSpPr>
          <a:xfrm>
            <a:off x="0" y="0"/>
            <a:ext cx="9906000" cy="763588"/>
            <a:chOff x="0" y="0"/>
            <a:chExt cx="9906000" cy="763588"/>
          </a:xfrm>
        </p:grpSpPr>
        <p:pic>
          <p:nvPicPr>
            <p:cNvPr id="8" name="Picture 7" descr="SA..GIF"/>
            <p:cNvPicPr>
              <a:picLocks noChangeAspect="1"/>
            </p:cNvPicPr>
            <p:nvPr/>
          </p:nvPicPr>
          <p:blipFill>
            <a:blip r:embed="rId7"/>
            <a:stretch>
              <a:fillRect/>
            </a:stretch>
          </p:blipFill>
          <p:spPr>
            <a:xfrm>
              <a:off x="8534400" y="0"/>
              <a:ext cx="895350" cy="742950"/>
            </a:xfrm>
            <a:prstGeom prst="rect">
              <a:avLst/>
            </a:prstGeom>
          </p:spPr>
        </p:pic>
        <p:cxnSp>
          <p:nvCxnSpPr>
            <p:cNvPr id="9" name="Straight Connector 8"/>
            <p:cNvCxnSpPr/>
            <p:nvPr/>
          </p:nvCxnSpPr>
          <p:spPr>
            <a:xfrm>
              <a:off x="0" y="762000"/>
              <a:ext cx="9906000" cy="1588"/>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advTm="800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D437BB55-7CBF-4907-BF0A-A3EEF040D4E5}"/>
                                            </p:graphicEl>
                                          </p:spTgt>
                                        </p:tgtEl>
                                        <p:attrNameLst>
                                          <p:attrName>style.visibility</p:attrName>
                                        </p:attrNameLst>
                                      </p:cBhvr>
                                      <p:to>
                                        <p:strVal val="visible"/>
                                      </p:to>
                                    </p:set>
                                    <p:animEffect transition="in" filter="fade">
                                      <p:cBhvr>
                                        <p:cTn id="7" dur="2000"/>
                                        <p:tgtEl>
                                          <p:spTgt spid="6">
                                            <p:graphicEl>
                                              <a:dgm id="{D437BB55-7CBF-4907-BF0A-A3EEF040D4E5}"/>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graphicEl>
                                              <a:dgm id="{A4EE23E4-5048-409C-B09B-FFD441B8AC65}"/>
                                            </p:graphicEl>
                                          </p:spTgt>
                                        </p:tgtEl>
                                        <p:attrNameLst>
                                          <p:attrName>style.visibility</p:attrName>
                                        </p:attrNameLst>
                                      </p:cBhvr>
                                      <p:to>
                                        <p:strVal val="visible"/>
                                      </p:to>
                                    </p:set>
                                    <p:animEffect transition="in" filter="fade">
                                      <p:cBhvr>
                                        <p:cTn id="10" dur="2000"/>
                                        <p:tgtEl>
                                          <p:spTgt spid="6">
                                            <p:graphicEl>
                                              <a:dgm id="{A4EE23E4-5048-409C-B09B-FFD441B8AC65}"/>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graphicEl>
                                              <a:dgm id="{4B74F01A-188C-4582-8B4C-E81BA27D4C0E}"/>
                                            </p:graphicEl>
                                          </p:spTgt>
                                        </p:tgtEl>
                                        <p:attrNameLst>
                                          <p:attrName>style.visibility</p:attrName>
                                        </p:attrNameLst>
                                      </p:cBhvr>
                                      <p:to>
                                        <p:strVal val="visible"/>
                                      </p:to>
                                    </p:set>
                                    <p:animEffect transition="in" filter="fade">
                                      <p:cBhvr>
                                        <p:cTn id="13" dur="2000"/>
                                        <p:tgtEl>
                                          <p:spTgt spid="6">
                                            <p:graphicEl>
                                              <a:dgm id="{4B74F01A-188C-4582-8B4C-E81BA27D4C0E}"/>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graphicEl>
                                              <a:dgm id="{33B77D8E-59DC-445F-AB80-6512DC22C3D6}"/>
                                            </p:graphicEl>
                                          </p:spTgt>
                                        </p:tgtEl>
                                        <p:attrNameLst>
                                          <p:attrName>style.visibility</p:attrName>
                                        </p:attrNameLst>
                                      </p:cBhvr>
                                      <p:to>
                                        <p:strVal val="visible"/>
                                      </p:to>
                                    </p:set>
                                    <p:animEffect transition="in" filter="fade">
                                      <p:cBhvr>
                                        <p:cTn id="16" dur="2000"/>
                                        <p:tgtEl>
                                          <p:spTgt spid="6">
                                            <p:graphicEl>
                                              <a:dgm id="{33B77D8E-59DC-445F-AB80-6512DC22C3D6}"/>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graphicEl>
                                              <a:dgm id="{3B97463F-C54E-42CE-8948-6A55A976A410}"/>
                                            </p:graphicEl>
                                          </p:spTgt>
                                        </p:tgtEl>
                                        <p:attrNameLst>
                                          <p:attrName>style.visibility</p:attrName>
                                        </p:attrNameLst>
                                      </p:cBhvr>
                                      <p:to>
                                        <p:strVal val="visible"/>
                                      </p:to>
                                    </p:set>
                                    <p:animEffect transition="in" filter="fade">
                                      <p:cBhvr>
                                        <p:cTn id="19" dur="2000"/>
                                        <p:tgtEl>
                                          <p:spTgt spid="6">
                                            <p:graphicEl>
                                              <a:dgm id="{3B97463F-C54E-42CE-8948-6A55A976A410}"/>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graphicEl>
                                              <a:dgm id="{3968288A-735A-4C46-B0B7-8F98AE7FE310}"/>
                                            </p:graphicEl>
                                          </p:spTgt>
                                        </p:tgtEl>
                                        <p:attrNameLst>
                                          <p:attrName>style.visibility</p:attrName>
                                        </p:attrNameLst>
                                      </p:cBhvr>
                                      <p:to>
                                        <p:strVal val="visible"/>
                                      </p:to>
                                    </p:set>
                                    <p:animEffect transition="in" filter="fade">
                                      <p:cBhvr>
                                        <p:cTn id="22" dur="2000"/>
                                        <p:tgtEl>
                                          <p:spTgt spid="6">
                                            <p:graphicEl>
                                              <a:dgm id="{3968288A-735A-4C46-B0B7-8F98AE7FE310}"/>
                                            </p:graphic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graphicEl>
                                              <a:dgm id="{A36F5482-C157-44DB-8C2F-51FD3DEDAD02}"/>
                                            </p:graphicEl>
                                          </p:spTgt>
                                        </p:tgtEl>
                                        <p:attrNameLst>
                                          <p:attrName>style.visibility</p:attrName>
                                        </p:attrNameLst>
                                      </p:cBhvr>
                                      <p:to>
                                        <p:strVal val="visible"/>
                                      </p:to>
                                    </p:set>
                                    <p:animEffect transition="in" filter="fade">
                                      <p:cBhvr>
                                        <p:cTn id="25" dur="2000"/>
                                        <p:tgtEl>
                                          <p:spTgt spid="6">
                                            <p:graphicEl>
                                              <a:dgm id="{A36F5482-C157-44DB-8C2F-51FD3DEDAD02}"/>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graphicEl>
                                              <a:dgm id="{1C7D9F1D-2F6A-4877-8B9D-C91D08AB823B}"/>
                                            </p:graphicEl>
                                          </p:spTgt>
                                        </p:tgtEl>
                                        <p:attrNameLst>
                                          <p:attrName>style.visibility</p:attrName>
                                        </p:attrNameLst>
                                      </p:cBhvr>
                                      <p:to>
                                        <p:strVal val="visible"/>
                                      </p:to>
                                    </p:set>
                                    <p:animEffect transition="in" filter="fade">
                                      <p:cBhvr>
                                        <p:cTn id="28" dur="2000"/>
                                        <p:tgtEl>
                                          <p:spTgt spid="6">
                                            <p:graphicEl>
                                              <a:dgm id="{1C7D9F1D-2F6A-4877-8B9D-C91D08AB823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5100"/>
            <a:ext cx="8915400" cy="520700"/>
          </a:xfrm>
        </p:spPr>
        <p:txBody>
          <a:bodyPr>
            <a:normAutofit/>
          </a:bodyPr>
          <a:lstStyle/>
          <a:p>
            <a:pPr algn="ctr"/>
            <a:r>
              <a:rPr lang="en-US" sz="2400" dirty="0" smtClean="0">
                <a:solidFill>
                  <a:schemeClr val="accent1"/>
                </a:solidFill>
                <a:latin typeface="Verdana" pitchFamily="34" charset="0"/>
                <a:ea typeface="Verdana" pitchFamily="34" charset="0"/>
                <a:cs typeface="Verdana" pitchFamily="34" charset="0"/>
              </a:rPr>
              <a:t>Appeals to the High </a:t>
            </a:r>
            <a:r>
              <a:rPr lang="en-US" sz="2400" dirty="0">
                <a:solidFill>
                  <a:schemeClr val="accent1"/>
                </a:solidFill>
                <a:latin typeface="Verdana" pitchFamily="34" charset="0"/>
                <a:ea typeface="Verdana" pitchFamily="34" charset="0"/>
                <a:cs typeface="Verdana" pitchFamily="34" charset="0"/>
              </a:rPr>
              <a:t>Court : Section </a:t>
            </a:r>
            <a:r>
              <a:rPr lang="en-US" sz="2400" dirty="0" smtClean="0">
                <a:solidFill>
                  <a:schemeClr val="accent1"/>
                </a:solidFill>
                <a:latin typeface="Verdana" pitchFamily="34" charset="0"/>
                <a:ea typeface="Verdana" pitchFamily="34" charset="0"/>
                <a:cs typeface="Verdana" pitchFamily="34" charset="0"/>
              </a:rPr>
              <a:t>106 </a:t>
            </a:r>
            <a:endParaRPr lang="en-US" sz="2400" dirty="0">
              <a:solidFill>
                <a:schemeClr val="accent1"/>
              </a:solidFill>
              <a:latin typeface="Verdana" pitchFamily="34" charset="0"/>
              <a:ea typeface="Verdana" pitchFamily="34" charset="0"/>
              <a:cs typeface="Verdana" pitchFamily="34" charset="0"/>
            </a:endParaRPr>
          </a:p>
        </p:txBody>
      </p:sp>
      <p:sp>
        <p:nvSpPr>
          <p:cNvPr id="3" name="Rectangle 2"/>
          <p:cNvSpPr/>
          <p:nvPr/>
        </p:nvSpPr>
        <p:spPr>
          <a:xfrm>
            <a:off x="0" y="1447800"/>
            <a:ext cx="6858000" cy="4316566"/>
          </a:xfrm>
          <a:prstGeom prst="rect">
            <a:avLst/>
          </a:prstGeom>
        </p:spPr>
        <p:txBody>
          <a:bodyPr wrap="square">
            <a:spAutoFit/>
          </a:bodyPr>
          <a:lstStyle/>
          <a:p>
            <a:pPr marL="285750" marR="0" indent="-285750" algn="just">
              <a:lnSpc>
                <a:spcPct val="150000"/>
              </a:lnSpc>
              <a:spcBef>
                <a:spcPts val="600"/>
              </a:spcBef>
              <a:spcAft>
                <a:spcPts val="600"/>
              </a:spcAft>
              <a:buSzPct val="200000"/>
              <a:buBlip>
                <a:blip r:embed="rId2"/>
              </a:buBlip>
            </a:pPr>
            <a:r>
              <a:rPr lang="en-US" sz="1300" dirty="0" smtClean="0">
                <a:latin typeface="Verdana" panose="020B0604030504040204" pitchFamily="34" charset="0"/>
                <a:ea typeface="Verdana" panose="020B0604030504040204" pitchFamily="34" charset="0"/>
                <a:cs typeface="Verdana" panose="020B0604030504040204" pitchFamily="34" charset="0"/>
              </a:rPr>
              <a:t>Commissioner </a:t>
            </a:r>
            <a:r>
              <a:rPr lang="en-US" sz="1300" dirty="0">
                <a:latin typeface="Verdana" panose="020B0604030504040204" pitchFamily="34" charset="0"/>
                <a:ea typeface="Verdana" panose="020B0604030504040204" pitchFamily="34" charset="0"/>
                <a:cs typeface="Verdana" panose="020B0604030504040204" pitchFamily="34" charset="0"/>
              </a:rPr>
              <a:t>of GST or the other party aggrieved by any order passed by the Appellate Tribunal </a:t>
            </a:r>
            <a:r>
              <a:rPr lang="en-US" sz="1300" dirty="0" smtClean="0">
                <a:latin typeface="Verdana" panose="020B0604030504040204" pitchFamily="34" charset="0"/>
                <a:ea typeface="Verdana" panose="020B0604030504040204" pitchFamily="34" charset="0"/>
                <a:cs typeface="Verdana" panose="020B0604030504040204" pitchFamily="34" charset="0"/>
              </a:rPr>
              <a:t>may </a:t>
            </a:r>
            <a:r>
              <a:rPr lang="en-US" sz="1300" dirty="0">
                <a:latin typeface="Verdana" panose="020B0604030504040204" pitchFamily="34" charset="0"/>
                <a:ea typeface="Verdana" panose="020B0604030504040204" pitchFamily="34" charset="0"/>
                <a:cs typeface="Verdana" panose="020B0604030504040204" pitchFamily="34" charset="0"/>
              </a:rPr>
              <a:t>file an appeal to the High Court who may admit it if it involves </a:t>
            </a:r>
            <a:r>
              <a:rPr lang="en-US" sz="1300" b="1" dirty="0">
                <a:latin typeface="Verdana" panose="020B0604030504040204" pitchFamily="34" charset="0"/>
                <a:ea typeface="Verdana" panose="020B0604030504040204" pitchFamily="34" charset="0"/>
                <a:cs typeface="Verdana" panose="020B0604030504040204" pitchFamily="34" charset="0"/>
              </a:rPr>
              <a:t>a substantial question of </a:t>
            </a:r>
            <a:r>
              <a:rPr lang="en-US" sz="1300" b="1" dirty="0" smtClean="0">
                <a:latin typeface="Verdana" panose="020B0604030504040204" pitchFamily="34" charset="0"/>
                <a:ea typeface="Verdana" panose="020B0604030504040204" pitchFamily="34" charset="0"/>
                <a:cs typeface="Verdana" panose="020B0604030504040204" pitchFamily="34" charset="0"/>
              </a:rPr>
              <a:t>law</a:t>
            </a:r>
            <a:r>
              <a:rPr lang="en-US" sz="1300" dirty="0" smtClean="0">
                <a:latin typeface="Verdana" panose="020B0604030504040204" pitchFamily="34" charset="0"/>
                <a:ea typeface="Verdana" panose="020B0604030504040204" pitchFamily="34" charset="0"/>
                <a:cs typeface="Verdana" panose="020B0604030504040204" pitchFamily="34" charset="0"/>
              </a:rPr>
              <a:t>.</a:t>
            </a:r>
          </a:p>
          <a:p>
            <a:pPr marL="285750" marR="0" indent="-285750" algn="just">
              <a:lnSpc>
                <a:spcPct val="150000"/>
              </a:lnSpc>
              <a:spcBef>
                <a:spcPts val="600"/>
              </a:spcBef>
              <a:spcAft>
                <a:spcPts val="600"/>
              </a:spcAft>
              <a:buSzPct val="200000"/>
              <a:buBlip>
                <a:blip r:embed="rId2"/>
              </a:buBlip>
            </a:pPr>
            <a:r>
              <a:rPr lang="en-US" sz="1300" dirty="0" smtClean="0">
                <a:latin typeface="Verdana" panose="020B0604030504040204" pitchFamily="34" charset="0"/>
                <a:ea typeface="Verdana" panose="020B0604030504040204" pitchFamily="34" charset="0"/>
                <a:cs typeface="Verdana" panose="020B0604030504040204" pitchFamily="34" charset="0"/>
              </a:rPr>
              <a:t>However, in case of a Tribunal order involving difference in views regarding </a:t>
            </a:r>
          </a:p>
          <a:p>
            <a:pPr marL="742950" lvl="1" indent="-285750" algn="just">
              <a:lnSpc>
                <a:spcPct val="150000"/>
              </a:lnSpc>
              <a:spcBef>
                <a:spcPts val="600"/>
              </a:spcBef>
              <a:spcAft>
                <a:spcPts val="600"/>
              </a:spcAft>
              <a:buSzPct val="200000"/>
              <a:buBlip>
                <a:blip r:embed="rId3"/>
              </a:buBlip>
            </a:pPr>
            <a:r>
              <a:rPr lang="en-US" sz="1300" dirty="0" smtClean="0">
                <a:latin typeface="Verdana" panose="020B0604030504040204" pitchFamily="34" charset="0"/>
                <a:ea typeface="Verdana" panose="020B0604030504040204" pitchFamily="34" charset="0"/>
                <a:cs typeface="Verdana" panose="020B0604030504040204" pitchFamily="34" charset="0"/>
              </a:rPr>
              <a:t>the treatment of a transactions being intra state or inter state; or a matter where two or more states, or </a:t>
            </a:r>
          </a:p>
          <a:p>
            <a:pPr marL="742950" lvl="1" indent="-285750" algn="just">
              <a:lnSpc>
                <a:spcPct val="150000"/>
              </a:lnSpc>
              <a:spcBef>
                <a:spcPts val="600"/>
              </a:spcBef>
              <a:spcAft>
                <a:spcPts val="600"/>
              </a:spcAft>
              <a:buSzPct val="200000"/>
              <a:buBlip>
                <a:blip r:embed="rId3"/>
              </a:buBlip>
            </a:pPr>
            <a:r>
              <a:rPr lang="en-US" sz="1300" dirty="0" smtClean="0">
                <a:latin typeface="Verdana" panose="020B0604030504040204" pitchFamily="34" charset="0"/>
                <a:ea typeface="Verdana" panose="020B0604030504040204" pitchFamily="34" charset="0"/>
                <a:cs typeface="Verdana" panose="020B0604030504040204" pitchFamily="34" charset="0"/>
              </a:rPr>
              <a:t>place of supply;</a:t>
            </a:r>
          </a:p>
          <a:p>
            <a:pPr marL="742950" lvl="1" indent="-285750" algn="just">
              <a:lnSpc>
                <a:spcPct val="150000"/>
              </a:lnSpc>
              <a:spcBef>
                <a:spcPts val="600"/>
              </a:spcBef>
              <a:spcAft>
                <a:spcPts val="600"/>
              </a:spcAft>
              <a:buSzPct val="200000"/>
            </a:pPr>
            <a:r>
              <a:rPr lang="en-US" sz="1300" dirty="0" smtClean="0">
                <a:latin typeface="Verdana" panose="020B0604030504040204" pitchFamily="34" charset="0"/>
                <a:ea typeface="Verdana" panose="020B0604030504040204" pitchFamily="34" charset="0"/>
                <a:cs typeface="Verdana" panose="020B0604030504040204" pitchFamily="34" charset="0"/>
              </a:rPr>
              <a:t>an appeal shall lie before Supreme Court (not to the High Court);  </a:t>
            </a:r>
          </a:p>
          <a:p>
            <a:pPr marL="285750" indent="-285750" algn="just">
              <a:lnSpc>
                <a:spcPct val="150000"/>
              </a:lnSpc>
              <a:spcBef>
                <a:spcPts val="600"/>
              </a:spcBef>
              <a:spcAft>
                <a:spcPts val="600"/>
              </a:spcAft>
              <a:buSzPct val="200000"/>
              <a:buBlip>
                <a:blip r:embed="rId2"/>
              </a:buBlip>
            </a:pPr>
            <a:r>
              <a:rPr lang="en-US" sz="1300" dirty="0" smtClean="0">
                <a:latin typeface="Verdana" panose="020B0604030504040204" pitchFamily="34" charset="0"/>
                <a:ea typeface="Verdana" panose="020B0604030504040204" pitchFamily="34" charset="0"/>
                <a:cs typeface="Verdana" panose="020B0604030504040204" pitchFamily="34" charset="0"/>
              </a:rPr>
              <a:t>Appeal to HC to be filed </a:t>
            </a:r>
            <a:r>
              <a:rPr lang="en-US" sz="1300" dirty="0">
                <a:latin typeface="Verdana" panose="020B0604030504040204" pitchFamily="34" charset="0"/>
                <a:ea typeface="Verdana" panose="020B0604030504040204" pitchFamily="34" charset="0"/>
                <a:cs typeface="Verdana" panose="020B0604030504040204" pitchFamily="34" charset="0"/>
              </a:rPr>
              <a:t>within 180 days from the date of </a:t>
            </a:r>
            <a:r>
              <a:rPr lang="en-US" sz="1300" dirty="0" smtClean="0">
                <a:latin typeface="Verdana" panose="020B0604030504040204" pitchFamily="34" charset="0"/>
                <a:ea typeface="Verdana" panose="020B0604030504040204" pitchFamily="34" charset="0"/>
                <a:cs typeface="Verdana" panose="020B0604030504040204" pitchFamily="34" charset="0"/>
              </a:rPr>
              <a:t>communication of Tribunal’s order (High Court on sufficient cause may condone further delay)</a:t>
            </a:r>
            <a:endParaRPr lang="en-US" sz="1300" dirty="0">
              <a:latin typeface="Verdana" panose="020B0604030504040204" pitchFamily="34" charset="0"/>
              <a:ea typeface="Verdana" panose="020B0604030504040204" pitchFamily="34" charset="0"/>
              <a:cs typeface="Verdana" panose="020B0604030504040204" pitchFamily="34" charset="0"/>
            </a:endParaRPr>
          </a:p>
          <a:p>
            <a:pPr marL="285750" indent="-285750" algn="just">
              <a:lnSpc>
                <a:spcPct val="150000"/>
              </a:lnSpc>
              <a:spcBef>
                <a:spcPts val="600"/>
              </a:spcBef>
              <a:spcAft>
                <a:spcPts val="600"/>
              </a:spcAft>
              <a:buSzPct val="200000"/>
              <a:buBlip>
                <a:blip r:embed="rId2"/>
              </a:buBlip>
            </a:pPr>
            <a:r>
              <a:rPr lang="en-US" sz="1300" dirty="0">
                <a:latin typeface="Verdana" panose="020B0604030504040204" pitchFamily="34" charset="0"/>
                <a:ea typeface="Verdana" panose="020B0604030504040204" pitchFamily="34" charset="0"/>
                <a:cs typeface="Verdana" panose="020B0604030504040204" pitchFamily="34" charset="0"/>
              </a:rPr>
              <a:t>A</a:t>
            </a:r>
            <a:r>
              <a:rPr lang="en-US" sz="1300" dirty="0" smtClean="0">
                <a:latin typeface="Verdana" panose="020B0604030504040204" pitchFamily="34" charset="0"/>
                <a:ea typeface="Verdana" panose="020B0604030504040204" pitchFamily="34" charset="0"/>
                <a:cs typeface="Verdana" panose="020B0604030504040204" pitchFamily="34" charset="0"/>
              </a:rPr>
              <a:t>ppeal </a:t>
            </a:r>
            <a:r>
              <a:rPr lang="en-US" sz="1300" dirty="0">
                <a:latin typeface="Verdana" panose="020B0604030504040204" pitchFamily="34" charset="0"/>
                <a:ea typeface="Verdana" panose="020B0604030504040204" pitchFamily="34" charset="0"/>
                <a:cs typeface="Verdana" panose="020B0604030504040204" pitchFamily="34" charset="0"/>
              </a:rPr>
              <a:t>before </a:t>
            </a:r>
            <a:r>
              <a:rPr lang="en-US" sz="1300" dirty="0" smtClean="0">
                <a:latin typeface="Verdana" panose="020B0604030504040204" pitchFamily="34" charset="0"/>
                <a:ea typeface="Verdana" panose="020B0604030504040204" pitchFamily="34" charset="0"/>
                <a:cs typeface="Verdana" panose="020B0604030504040204" pitchFamily="34" charset="0"/>
              </a:rPr>
              <a:t>HC to </a:t>
            </a:r>
            <a:r>
              <a:rPr lang="en-US" sz="1300" dirty="0">
                <a:latin typeface="Verdana" panose="020B0604030504040204" pitchFamily="34" charset="0"/>
                <a:ea typeface="Verdana" panose="020B0604030504040204" pitchFamily="34" charset="0"/>
                <a:cs typeface="Verdana" panose="020B0604030504040204" pitchFamily="34" charset="0"/>
              </a:rPr>
              <a:t>be heard </a:t>
            </a:r>
            <a:r>
              <a:rPr lang="en-US" sz="1300" dirty="0" smtClean="0">
                <a:latin typeface="Verdana" panose="020B0604030504040204" pitchFamily="34" charset="0"/>
                <a:ea typeface="Verdana" panose="020B0604030504040204" pitchFamily="34" charset="0"/>
                <a:cs typeface="Verdana" panose="020B0604030504040204" pitchFamily="34" charset="0"/>
              </a:rPr>
              <a:t>by </a:t>
            </a:r>
            <a:r>
              <a:rPr lang="en-US" sz="1300" dirty="0">
                <a:latin typeface="Verdana" panose="020B0604030504040204" pitchFamily="34" charset="0"/>
                <a:ea typeface="Verdana" panose="020B0604030504040204" pitchFamily="34" charset="0"/>
                <a:cs typeface="Verdana" panose="020B0604030504040204" pitchFamily="34" charset="0"/>
              </a:rPr>
              <a:t>a bench </a:t>
            </a:r>
            <a:r>
              <a:rPr lang="en-US" sz="1300" dirty="0" smtClean="0">
                <a:latin typeface="Verdana" panose="020B0604030504040204" pitchFamily="34" charset="0"/>
                <a:ea typeface="Verdana" panose="020B0604030504040204" pitchFamily="34" charset="0"/>
                <a:cs typeface="Verdana" panose="020B0604030504040204" pitchFamily="34" charset="0"/>
              </a:rPr>
              <a:t>comprising not </a:t>
            </a:r>
            <a:r>
              <a:rPr lang="en-US" sz="1300" dirty="0">
                <a:latin typeface="Verdana" panose="020B0604030504040204" pitchFamily="34" charset="0"/>
                <a:ea typeface="Verdana" panose="020B0604030504040204" pitchFamily="34" charset="0"/>
                <a:cs typeface="Verdana" panose="020B0604030504040204" pitchFamily="34" charset="0"/>
              </a:rPr>
              <a:t>less than 2 </a:t>
            </a:r>
            <a:r>
              <a:rPr lang="en-US" sz="1300" dirty="0" smtClean="0">
                <a:latin typeface="Verdana" panose="020B0604030504040204" pitchFamily="34" charset="0"/>
                <a:ea typeface="Verdana" panose="020B0604030504040204" pitchFamily="34" charset="0"/>
                <a:cs typeface="Verdana" panose="020B0604030504040204" pitchFamily="34" charset="0"/>
              </a:rPr>
              <a:t>judges</a:t>
            </a:r>
            <a:endParaRPr lang="en-US" sz="13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1800" y="1600200"/>
            <a:ext cx="2952750" cy="4572000"/>
          </a:xfrm>
          <a:prstGeom prst="rect">
            <a:avLst/>
          </a:prstGeom>
        </p:spPr>
      </p:pic>
      <p:grpSp>
        <p:nvGrpSpPr>
          <p:cNvPr id="6" name="Group 5"/>
          <p:cNvGrpSpPr/>
          <p:nvPr/>
        </p:nvGrpSpPr>
        <p:grpSpPr>
          <a:xfrm>
            <a:off x="0" y="0"/>
            <a:ext cx="9906000" cy="763588"/>
            <a:chOff x="0" y="0"/>
            <a:chExt cx="9906000" cy="763588"/>
          </a:xfrm>
        </p:grpSpPr>
        <p:pic>
          <p:nvPicPr>
            <p:cNvPr id="8" name="Picture 7" descr="SA..GIF"/>
            <p:cNvPicPr>
              <a:picLocks noChangeAspect="1"/>
            </p:cNvPicPr>
            <p:nvPr/>
          </p:nvPicPr>
          <p:blipFill>
            <a:blip r:embed="rId5"/>
            <a:stretch>
              <a:fillRect/>
            </a:stretch>
          </p:blipFill>
          <p:spPr>
            <a:xfrm>
              <a:off x="8534400" y="0"/>
              <a:ext cx="895350" cy="742950"/>
            </a:xfrm>
            <a:prstGeom prst="rect">
              <a:avLst/>
            </a:prstGeom>
          </p:spPr>
        </p:pic>
        <p:cxnSp>
          <p:nvCxnSpPr>
            <p:cNvPr id="9" name="Straight Connector 8"/>
            <p:cNvCxnSpPr/>
            <p:nvPr/>
          </p:nvCxnSpPr>
          <p:spPr>
            <a:xfrm>
              <a:off x="0" y="762000"/>
              <a:ext cx="9906000" cy="1588"/>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18375485"/>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750"/>
                                        <p:tgtEl>
                                          <p:spTgt spid="7"/>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750"/>
                            </p:stCondLst>
                            <p:childTnLst>
                              <p:par>
                                <p:cTn id="17" presetID="10"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250"/>
                            </p:stCondLst>
                            <p:childTnLst>
                              <p:par>
                                <p:cTn id="21" presetID="10" presetClass="entr" presetSubtype="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750"/>
                            </p:stCondLst>
                            <p:childTnLst>
                              <p:par>
                                <p:cTn id="25" presetID="10" presetClass="entr" presetSubtype="0"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3250"/>
                            </p:stCondLst>
                            <p:childTnLst>
                              <p:par>
                                <p:cTn id="29" presetID="10" presetClass="entr" presetSubtype="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par>
                          <p:cTn id="32" fill="hold">
                            <p:stCondLst>
                              <p:cond delay="3750"/>
                            </p:stCondLst>
                            <p:childTnLst>
                              <p:par>
                                <p:cTn id="33" presetID="10" presetClass="entr" presetSubtype="0" fill="hold"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15400" cy="1143000"/>
          </a:xfrm>
        </p:spPr>
        <p:txBody>
          <a:bodyPr>
            <a:noAutofit/>
          </a:bodyPr>
          <a:lstStyle/>
          <a:p>
            <a:pPr algn="ctr"/>
            <a:r>
              <a:rPr lang="en-US" sz="2400" dirty="0" smtClean="0">
                <a:solidFill>
                  <a:schemeClr val="accent1"/>
                </a:solidFill>
                <a:latin typeface="Verdana" pitchFamily="34" charset="0"/>
                <a:ea typeface="Verdana" pitchFamily="34" charset="0"/>
                <a:cs typeface="Verdana" pitchFamily="34" charset="0"/>
              </a:rPr>
              <a:t>Appeals to the Supreme Court : </a:t>
            </a:r>
            <a:br>
              <a:rPr lang="en-US" sz="2400" dirty="0" smtClean="0">
                <a:solidFill>
                  <a:schemeClr val="accent1"/>
                </a:solidFill>
                <a:latin typeface="Verdana" pitchFamily="34" charset="0"/>
                <a:ea typeface="Verdana" pitchFamily="34" charset="0"/>
                <a:cs typeface="Verdana" pitchFamily="34" charset="0"/>
              </a:rPr>
            </a:br>
            <a:r>
              <a:rPr lang="en-US" sz="2400" dirty="0" smtClean="0">
                <a:solidFill>
                  <a:schemeClr val="accent1"/>
                </a:solidFill>
                <a:latin typeface="Verdana" pitchFamily="34" charset="0"/>
                <a:ea typeface="Verdana" pitchFamily="34" charset="0"/>
                <a:cs typeface="Verdana" pitchFamily="34" charset="0"/>
              </a:rPr>
              <a:t>Section 107, 108,&amp; 109  </a:t>
            </a:r>
            <a:br>
              <a:rPr lang="en-US" sz="2400" dirty="0" smtClean="0">
                <a:solidFill>
                  <a:schemeClr val="accent1"/>
                </a:solidFill>
                <a:latin typeface="Verdana" pitchFamily="34" charset="0"/>
                <a:ea typeface="Verdana" pitchFamily="34" charset="0"/>
                <a:cs typeface="Verdana" pitchFamily="34" charset="0"/>
              </a:rPr>
            </a:br>
            <a:endParaRPr lang="en-US" sz="2400" dirty="0">
              <a:solidFill>
                <a:schemeClr val="accent1"/>
              </a:solidFill>
              <a:latin typeface="Verdana" pitchFamily="34" charset="0"/>
              <a:ea typeface="Verdana" pitchFamily="34" charset="0"/>
              <a:cs typeface="Verdana" pitchFamily="34" charset="0"/>
            </a:endParaRPr>
          </a:p>
        </p:txBody>
      </p:sp>
      <p:sp>
        <p:nvSpPr>
          <p:cNvPr id="3" name="Rectangle 2"/>
          <p:cNvSpPr/>
          <p:nvPr/>
        </p:nvSpPr>
        <p:spPr>
          <a:xfrm>
            <a:off x="2743200" y="1720366"/>
            <a:ext cx="7086600" cy="4262705"/>
          </a:xfrm>
          <a:prstGeom prst="rect">
            <a:avLst/>
          </a:prstGeom>
        </p:spPr>
        <p:txBody>
          <a:bodyPr wrap="square">
            <a:spAutoFit/>
          </a:bodyPr>
          <a:lstStyle/>
          <a:p>
            <a:pPr marL="285750" marR="0" indent="-285750" algn="just">
              <a:lnSpc>
                <a:spcPct val="150000"/>
              </a:lnSpc>
              <a:spcBef>
                <a:spcPts val="600"/>
              </a:spcBef>
              <a:spcAft>
                <a:spcPts val="600"/>
              </a:spcAft>
              <a:buSzPct val="200000"/>
              <a:buBlip>
                <a:blip r:embed="rId2"/>
              </a:buBlip>
            </a:pPr>
            <a:r>
              <a:rPr lang="en-US" sz="1400" dirty="0" smtClean="0">
                <a:latin typeface="Verdana" panose="020B0604030504040204" pitchFamily="34" charset="0"/>
                <a:ea typeface="Verdana" panose="020B0604030504040204" pitchFamily="34" charset="0"/>
                <a:cs typeface="Verdana" panose="020B0604030504040204" pitchFamily="34" charset="0"/>
              </a:rPr>
              <a:t>An appeal can be filed (by either side) to the Supreme Court against an order passed by the High Court. </a:t>
            </a:r>
          </a:p>
          <a:p>
            <a:pPr marL="285750" lvl="0" indent="-285750" algn="just">
              <a:lnSpc>
                <a:spcPct val="150000"/>
              </a:lnSpc>
              <a:spcBef>
                <a:spcPts val="600"/>
              </a:spcBef>
              <a:spcAft>
                <a:spcPts val="600"/>
              </a:spcAft>
              <a:buSzPct val="200000"/>
              <a:buBlip>
                <a:blip r:embed="rId2"/>
              </a:buBlip>
            </a:pPr>
            <a:r>
              <a:rPr lang="en-US" sz="1400" dirty="0">
                <a:latin typeface="Verdana" panose="020B0604030504040204" pitchFamily="34" charset="0"/>
                <a:ea typeface="Verdana" panose="020B0604030504040204" pitchFamily="34" charset="0"/>
                <a:cs typeface="Verdana" panose="020B0604030504040204" pitchFamily="34" charset="0"/>
              </a:rPr>
              <a:t>From any order passed by the Appellate Tribunal, </a:t>
            </a:r>
            <a:r>
              <a:rPr lang="en-US" sz="1400" dirty="0" smtClean="0">
                <a:latin typeface="Verdana" panose="020B0604030504040204" pitchFamily="34" charset="0"/>
                <a:ea typeface="Verdana" panose="020B0604030504040204" pitchFamily="34" charset="0"/>
                <a:cs typeface="Verdana" panose="020B0604030504040204" pitchFamily="34" charset="0"/>
              </a:rPr>
              <a:t>(direct) appeal will lie to </a:t>
            </a:r>
            <a:r>
              <a:rPr lang="en-US" sz="1400" dirty="0">
                <a:latin typeface="Verdana" panose="020B0604030504040204" pitchFamily="34" charset="0"/>
                <a:ea typeface="Verdana" panose="020B0604030504040204" pitchFamily="34" charset="0"/>
                <a:cs typeface="Verdana" panose="020B0604030504040204" pitchFamily="34" charset="0"/>
              </a:rPr>
              <a:t>the Supreme Court in </a:t>
            </a: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marL="742950" lvl="1" indent="-285750" algn="just">
              <a:lnSpc>
                <a:spcPct val="150000"/>
              </a:lnSpc>
              <a:spcBef>
                <a:spcPts val="600"/>
              </a:spcBef>
              <a:spcAft>
                <a:spcPts val="600"/>
              </a:spcAft>
              <a:buSzPct val="200000"/>
              <a:buBlip>
                <a:blip r:embed="rId3"/>
              </a:buBlip>
            </a:pPr>
            <a:r>
              <a:rPr lang="x-none" sz="1400" i="1" dirty="0" smtClean="0">
                <a:latin typeface="Verdana" panose="020B0604030504040204" pitchFamily="34" charset="0"/>
                <a:ea typeface="Verdana" panose="020B0604030504040204" pitchFamily="34" charset="0"/>
                <a:cs typeface="Verdana" panose="020B0604030504040204" pitchFamily="34" charset="0"/>
              </a:rPr>
              <a:t>a </a:t>
            </a:r>
            <a:r>
              <a:rPr lang="x-none" sz="1400" i="1" dirty="0">
                <a:latin typeface="Verdana" panose="020B0604030504040204" pitchFamily="34" charset="0"/>
                <a:ea typeface="Verdana" panose="020B0604030504040204" pitchFamily="34" charset="0"/>
                <a:cs typeface="Verdana" panose="020B0604030504040204" pitchFamily="34" charset="0"/>
              </a:rPr>
              <a:t>matter where two or more States, </a:t>
            </a:r>
            <a:r>
              <a:rPr lang="x-none" sz="1400" i="1" dirty="0" smtClean="0">
                <a:latin typeface="Verdana" panose="020B0604030504040204" pitchFamily="34" charset="0"/>
                <a:ea typeface="Verdana" panose="020B0604030504040204" pitchFamily="34" charset="0"/>
                <a:cs typeface="Verdana" panose="020B0604030504040204" pitchFamily="34" charset="0"/>
              </a:rPr>
              <a:t>or </a:t>
            </a:r>
            <a:r>
              <a:rPr lang="x-none" sz="1400" i="1" dirty="0">
                <a:latin typeface="Verdana" panose="020B0604030504040204" pitchFamily="34" charset="0"/>
                <a:ea typeface="Verdana" panose="020B0604030504040204" pitchFamily="34" charset="0"/>
                <a:cs typeface="Verdana" panose="020B0604030504040204" pitchFamily="34" charset="0"/>
              </a:rPr>
              <a:t>a State and Center, have a difference of views regarding the treatment of a transaction(s) being intra-State or inter-State; </a:t>
            </a:r>
            <a:endParaRPr lang="en-US" sz="1400" i="1" dirty="0" smtClean="0">
              <a:latin typeface="Verdana" panose="020B0604030504040204" pitchFamily="34" charset="0"/>
              <a:ea typeface="Verdana" panose="020B0604030504040204" pitchFamily="34" charset="0"/>
              <a:cs typeface="Verdana" panose="020B0604030504040204" pitchFamily="34" charset="0"/>
            </a:endParaRPr>
          </a:p>
          <a:p>
            <a:pPr marL="742950" lvl="1" indent="-285750" algn="just">
              <a:lnSpc>
                <a:spcPct val="150000"/>
              </a:lnSpc>
              <a:spcBef>
                <a:spcPts val="600"/>
              </a:spcBef>
              <a:spcAft>
                <a:spcPts val="600"/>
              </a:spcAft>
              <a:buSzPct val="200000"/>
              <a:buBlip>
                <a:blip r:embed="rId3"/>
              </a:buBlip>
            </a:pPr>
            <a:r>
              <a:rPr lang="x-none" sz="1400" i="1" dirty="0" smtClean="0">
                <a:latin typeface="Verdana" panose="020B0604030504040204" pitchFamily="34" charset="0"/>
                <a:ea typeface="Verdana" panose="020B0604030504040204" pitchFamily="34" charset="0"/>
                <a:cs typeface="Verdana" panose="020B0604030504040204" pitchFamily="34" charset="0"/>
              </a:rPr>
              <a:t>a </a:t>
            </a:r>
            <a:r>
              <a:rPr lang="x-none" sz="1400" i="1" dirty="0">
                <a:latin typeface="Verdana" panose="020B0604030504040204" pitchFamily="34" charset="0"/>
                <a:ea typeface="Verdana" panose="020B0604030504040204" pitchFamily="34" charset="0"/>
                <a:cs typeface="Verdana" panose="020B0604030504040204" pitchFamily="34" charset="0"/>
              </a:rPr>
              <a:t>matter where two or more States</a:t>
            </a:r>
            <a:r>
              <a:rPr lang="x-none" sz="1400" dirty="0">
                <a:latin typeface="Verdana" panose="020B0604030504040204" pitchFamily="34" charset="0"/>
                <a:ea typeface="Verdana" panose="020B0604030504040204" pitchFamily="34" charset="0"/>
                <a:cs typeface="Verdana" panose="020B0604030504040204" pitchFamily="34" charset="0"/>
              </a:rPr>
              <a:t>, or </a:t>
            </a:r>
            <a:r>
              <a:rPr lang="x-none" sz="1400" i="1" dirty="0">
                <a:latin typeface="Verdana" panose="020B0604030504040204" pitchFamily="34" charset="0"/>
                <a:ea typeface="Verdana" panose="020B0604030504040204" pitchFamily="34" charset="0"/>
                <a:cs typeface="Verdana" panose="020B0604030504040204" pitchFamily="34" charset="0"/>
              </a:rPr>
              <a:t>a State and Center, have a difference of views regarding place of supply</a:t>
            </a:r>
            <a:r>
              <a:rPr lang="x-none" sz="1400" i="1" dirty="0" smtClean="0">
                <a:latin typeface="Verdana" panose="020B0604030504040204" pitchFamily="34" charset="0"/>
                <a:ea typeface="Verdana" panose="020B0604030504040204" pitchFamily="34" charset="0"/>
                <a:cs typeface="Verdana" panose="020B0604030504040204" pitchFamily="34" charset="0"/>
              </a:rPr>
              <a:t>.</a:t>
            </a:r>
            <a:endParaRPr lang="en-US" sz="1400" i="1" dirty="0" smtClean="0">
              <a:latin typeface="Verdana" panose="020B0604030504040204" pitchFamily="34" charset="0"/>
              <a:ea typeface="Verdana" panose="020B0604030504040204" pitchFamily="34" charset="0"/>
              <a:cs typeface="Verdana" panose="020B0604030504040204" pitchFamily="34" charset="0"/>
            </a:endParaRPr>
          </a:p>
          <a:p>
            <a:pPr marL="285750" indent="-285750" algn="just">
              <a:lnSpc>
                <a:spcPct val="150000"/>
              </a:lnSpc>
              <a:spcBef>
                <a:spcPts val="600"/>
              </a:spcBef>
              <a:spcAft>
                <a:spcPts val="600"/>
              </a:spcAft>
              <a:buSzPct val="200000"/>
              <a:buBlip>
                <a:blip r:embed="rId2"/>
              </a:buBlip>
            </a:pPr>
            <a:r>
              <a:rPr lang="en-US" sz="1400" dirty="0">
                <a:latin typeface="Verdana" panose="020B0604030504040204" pitchFamily="34" charset="0"/>
                <a:ea typeface="Verdana" panose="020B0604030504040204" pitchFamily="34" charset="0"/>
                <a:cs typeface="Verdana" panose="020B0604030504040204" pitchFamily="34" charset="0"/>
              </a:rPr>
              <a:t>Notwithstanding that an appeal has been preferred to the High Court or the Supreme Court, sums due to the Government </a:t>
            </a:r>
            <a:r>
              <a:rPr lang="en-US" sz="1400" dirty="0" smtClean="0">
                <a:latin typeface="Verdana" panose="020B0604030504040204" pitchFamily="34" charset="0"/>
                <a:ea typeface="Verdana" panose="020B0604030504040204" pitchFamily="34" charset="0"/>
                <a:cs typeface="Verdana" panose="020B0604030504040204" pitchFamily="34" charset="0"/>
              </a:rPr>
              <a:t>shall be payable.(109) </a:t>
            </a:r>
            <a:endParaRPr lang="en-US" sz="18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1600200"/>
            <a:ext cx="2362200" cy="4191000"/>
          </a:xfrm>
          <a:prstGeom prst="rect">
            <a:avLst/>
          </a:prstGeom>
        </p:spPr>
      </p:pic>
      <p:pic>
        <p:nvPicPr>
          <p:cNvPr id="7" name="Picture 6" descr="SA..GIF"/>
          <p:cNvPicPr>
            <a:picLocks noChangeAspect="1"/>
          </p:cNvPicPr>
          <p:nvPr/>
        </p:nvPicPr>
        <p:blipFill>
          <a:blip r:embed="rId5"/>
          <a:stretch>
            <a:fillRect/>
          </a:stretch>
        </p:blipFill>
        <p:spPr>
          <a:xfrm>
            <a:off x="8534400" y="0"/>
            <a:ext cx="895350" cy="742950"/>
          </a:xfrm>
          <a:prstGeom prst="rect">
            <a:avLst/>
          </a:prstGeom>
        </p:spPr>
      </p:pic>
      <p:cxnSp>
        <p:nvCxnSpPr>
          <p:cNvPr id="8" name="Straight Connector 7"/>
          <p:cNvCxnSpPr/>
          <p:nvPr/>
        </p:nvCxnSpPr>
        <p:spPr>
          <a:xfrm>
            <a:off x="0" y="836612"/>
            <a:ext cx="99060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1476492"/>
      </p:ext>
    </p:extLst>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750"/>
                                        <p:tgtEl>
                                          <p:spTgt spid="5"/>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750"/>
                            </p:stCondLst>
                            <p:childTnLst>
                              <p:par>
                                <p:cTn id="17" presetID="10"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250"/>
                            </p:stCondLst>
                            <p:childTnLst>
                              <p:par>
                                <p:cTn id="21" presetID="10" presetClass="entr" presetSubtype="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750"/>
                            </p:stCondLst>
                            <p:childTnLst>
                              <p:par>
                                <p:cTn id="25" presetID="10" presetClass="entr" presetSubtype="0"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5" presetClass="entr" presetSubtype="1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checkerboard(across)">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382000" cy="1143000"/>
          </a:xfrm>
        </p:spPr>
        <p:txBody>
          <a:bodyPr>
            <a:normAutofit fontScale="90000"/>
          </a:bodyPr>
          <a:lstStyle/>
          <a:p>
            <a:pPr algn="ctr"/>
            <a:r>
              <a:rPr lang="en-US" sz="2400" dirty="0">
                <a:solidFill>
                  <a:schemeClr val="accent1"/>
                </a:solidFill>
                <a:latin typeface="Verdana" pitchFamily="34" charset="0"/>
                <a:ea typeface="Verdana" pitchFamily="34" charset="0"/>
                <a:cs typeface="Verdana" pitchFamily="34" charset="0"/>
              </a:rPr>
              <a:t>Appeal not to be </a:t>
            </a:r>
            <a:r>
              <a:rPr lang="en-US" sz="2400" dirty="0" smtClean="0">
                <a:solidFill>
                  <a:schemeClr val="accent1"/>
                </a:solidFill>
                <a:latin typeface="Verdana" pitchFamily="34" charset="0"/>
                <a:ea typeface="Verdana" pitchFamily="34" charset="0"/>
                <a:cs typeface="Verdana" pitchFamily="34" charset="0"/>
              </a:rPr>
              <a:t>filed by department in </a:t>
            </a:r>
            <a:r>
              <a:rPr lang="en-US" sz="2400" dirty="0">
                <a:solidFill>
                  <a:schemeClr val="accent1"/>
                </a:solidFill>
                <a:latin typeface="Verdana" pitchFamily="34" charset="0"/>
                <a:ea typeface="Verdana" pitchFamily="34" charset="0"/>
                <a:cs typeface="Verdana" pitchFamily="34" charset="0"/>
              </a:rPr>
              <a:t>certain </a:t>
            </a:r>
            <a:r>
              <a:rPr lang="en-US" sz="2400" dirty="0" smtClean="0">
                <a:solidFill>
                  <a:schemeClr val="accent1"/>
                </a:solidFill>
                <a:latin typeface="Verdana" pitchFamily="34" charset="0"/>
                <a:ea typeface="Verdana" pitchFamily="34" charset="0"/>
                <a:cs typeface="Verdana" pitchFamily="34" charset="0"/>
              </a:rPr>
              <a:t>cases </a:t>
            </a:r>
            <a:br>
              <a:rPr lang="en-US" sz="2400" dirty="0" smtClean="0">
                <a:solidFill>
                  <a:schemeClr val="accent1"/>
                </a:solidFill>
                <a:latin typeface="Verdana" pitchFamily="34" charset="0"/>
                <a:ea typeface="Verdana" pitchFamily="34" charset="0"/>
                <a:cs typeface="Verdana" pitchFamily="34" charset="0"/>
              </a:rPr>
            </a:br>
            <a:r>
              <a:rPr lang="en-US" sz="2400" dirty="0" smtClean="0">
                <a:solidFill>
                  <a:schemeClr val="accent1"/>
                </a:solidFill>
                <a:latin typeface="Verdana" pitchFamily="34" charset="0"/>
                <a:ea typeface="Verdana" pitchFamily="34" charset="0"/>
                <a:cs typeface="Verdana" pitchFamily="34" charset="0"/>
              </a:rPr>
              <a:t>(Section 111)</a:t>
            </a:r>
            <a:endParaRPr lang="en-US" sz="2400" dirty="0">
              <a:solidFill>
                <a:schemeClr val="accent1"/>
              </a:solidFill>
              <a:latin typeface="Verdana" pitchFamily="34" charset="0"/>
              <a:ea typeface="Verdana" pitchFamily="34" charset="0"/>
              <a:cs typeface="Verdana" pitchFamily="34" charset="0"/>
            </a:endParaRPr>
          </a:p>
        </p:txBody>
      </p:sp>
      <p:sp>
        <p:nvSpPr>
          <p:cNvPr id="3" name="Rectangle 2"/>
          <p:cNvSpPr/>
          <p:nvPr/>
        </p:nvSpPr>
        <p:spPr>
          <a:xfrm>
            <a:off x="381000" y="1600200"/>
            <a:ext cx="9029698" cy="4108817"/>
          </a:xfrm>
          <a:prstGeom prst="rect">
            <a:avLst/>
          </a:prstGeom>
        </p:spPr>
        <p:txBody>
          <a:bodyPr wrap="square">
            <a:spAutoFit/>
          </a:bodyPr>
          <a:lstStyle/>
          <a:p>
            <a:pPr marL="285750" indent="-285750" algn="just">
              <a:lnSpc>
                <a:spcPct val="150000"/>
              </a:lnSpc>
              <a:buSzPct val="200000"/>
              <a:buBlip>
                <a:blip r:embed="rId2"/>
              </a:buBlip>
            </a:pPr>
            <a:r>
              <a:rPr lang="en-US" sz="1600" dirty="0" smtClean="0">
                <a:latin typeface="Verdana" panose="020B0604030504040204" pitchFamily="34" charset="0"/>
                <a:ea typeface="Verdana" panose="020B0604030504040204" pitchFamily="34" charset="0"/>
                <a:cs typeface="Verdana" panose="020B0604030504040204" pitchFamily="34" charset="0"/>
              </a:rPr>
              <a:t>The Board  or the State Government may, on the recommendation of the Council, fix monetary limits for the purposes of regulating the filing of appeal in a higher appellate forum.</a:t>
            </a:r>
          </a:p>
          <a:p>
            <a:pPr marL="285750" indent="-285750" algn="just">
              <a:lnSpc>
                <a:spcPct val="150000"/>
              </a:lnSpc>
              <a:buSzPct val="200000"/>
              <a:buBlip>
                <a:blip r:embed="rId2"/>
              </a:buBlip>
            </a:pPr>
            <a:endParaRPr lang="en-US" sz="16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lgn="just">
              <a:lnSpc>
                <a:spcPct val="150000"/>
              </a:lnSpc>
              <a:buSzPct val="200000"/>
              <a:buBlip>
                <a:blip r:embed="rId2"/>
              </a:buBlip>
            </a:pPr>
            <a:r>
              <a:rPr lang="en-US" sz="1600" dirty="0" smtClean="0">
                <a:latin typeface="Verdana" panose="020B0604030504040204" pitchFamily="34" charset="0"/>
                <a:ea typeface="Verdana" panose="020B0604030504040204" pitchFamily="34" charset="0"/>
                <a:cs typeface="Verdana" panose="020B0604030504040204" pitchFamily="34" charset="0"/>
              </a:rPr>
              <a:t>Such monetary limits do not </a:t>
            </a:r>
            <a:r>
              <a:rPr lang="en-US" sz="1600" dirty="0">
                <a:latin typeface="Verdana" panose="020B0604030504040204" pitchFamily="34" charset="0"/>
                <a:ea typeface="Verdana" panose="020B0604030504040204" pitchFamily="34" charset="0"/>
                <a:cs typeface="Verdana" panose="020B0604030504040204" pitchFamily="34" charset="0"/>
              </a:rPr>
              <a:t>preclude </a:t>
            </a:r>
            <a:r>
              <a:rPr lang="en-US" sz="1600" dirty="0" smtClean="0">
                <a:latin typeface="Verdana" panose="020B0604030504040204" pitchFamily="34" charset="0"/>
                <a:ea typeface="Verdana" panose="020B0604030504040204" pitchFamily="34" charset="0"/>
                <a:cs typeface="Verdana" panose="020B0604030504040204" pitchFamily="34" charset="0"/>
              </a:rPr>
              <a:t>department from filing an appeal in </a:t>
            </a:r>
            <a:r>
              <a:rPr lang="en-US" sz="1600" dirty="0">
                <a:latin typeface="Verdana" panose="020B0604030504040204" pitchFamily="34" charset="0"/>
                <a:ea typeface="Verdana" panose="020B0604030504040204" pitchFamily="34" charset="0"/>
                <a:cs typeface="Verdana" panose="020B0604030504040204" pitchFamily="34" charset="0"/>
              </a:rPr>
              <a:t>any other case involving the same or similar issues or questions of law. </a:t>
            </a:r>
            <a:endParaRPr lang="en-US" sz="16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lgn="just">
              <a:lnSpc>
                <a:spcPct val="150000"/>
              </a:lnSpc>
              <a:buSzPct val="200000"/>
              <a:buBlip>
                <a:blip r:embed="rId2"/>
              </a:buBlip>
            </a:pPr>
            <a:endParaRPr lang="en-US" sz="16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lgn="just">
              <a:lnSpc>
                <a:spcPct val="150000"/>
              </a:lnSpc>
              <a:buSzPct val="200000"/>
              <a:buBlip>
                <a:blip r:embed="rId2"/>
              </a:buBlip>
            </a:pPr>
            <a:r>
              <a:rPr lang="en-US" sz="1600" dirty="0" smtClean="0">
                <a:latin typeface="Verdana" panose="020B0604030504040204" pitchFamily="34" charset="0"/>
                <a:ea typeface="Verdana" panose="020B0604030504040204" pitchFamily="34" charset="0"/>
                <a:cs typeface="Verdana" panose="020B0604030504040204" pitchFamily="34" charset="0"/>
              </a:rPr>
              <a:t>Not filing an appeal because of such monetary limits does not mean that the dispute at hand is to be considered settled, nor does such an order become a binding precedent.</a:t>
            </a:r>
          </a:p>
          <a:p>
            <a:pPr marL="285750" indent="-285750" algn="just">
              <a:lnSpc>
                <a:spcPct val="150000"/>
              </a:lnSpc>
              <a:buSzPct val="200000"/>
              <a:buBlip>
                <a:blip r:embed="rId2"/>
              </a:buBlip>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descr="SA..GIF"/>
          <p:cNvPicPr>
            <a:picLocks noChangeAspect="1"/>
          </p:cNvPicPr>
          <p:nvPr/>
        </p:nvPicPr>
        <p:blipFill>
          <a:blip r:embed="rId3"/>
          <a:stretch>
            <a:fillRect/>
          </a:stretch>
        </p:blipFill>
        <p:spPr>
          <a:xfrm>
            <a:off x="8534400" y="0"/>
            <a:ext cx="895350" cy="742950"/>
          </a:xfrm>
          <a:prstGeom prst="rect">
            <a:avLst/>
          </a:prstGeom>
        </p:spPr>
      </p:pic>
      <p:cxnSp>
        <p:nvCxnSpPr>
          <p:cNvPr id="7" name="Straight Connector 6"/>
          <p:cNvCxnSpPr/>
          <p:nvPr/>
        </p:nvCxnSpPr>
        <p:spPr>
          <a:xfrm>
            <a:off x="0" y="1065212"/>
            <a:ext cx="99060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9502848"/>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15400" cy="1143000"/>
          </a:xfrm>
        </p:spPr>
        <p:txBody>
          <a:bodyPr>
            <a:normAutofit/>
          </a:bodyPr>
          <a:lstStyle/>
          <a:p>
            <a:pPr algn="ctr"/>
            <a:r>
              <a:rPr lang="en-US" sz="2400" dirty="0" smtClean="0">
                <a:solidFill>
                  <a:schemeClr val="accent1"/>
                </a:solidFill>
                <a:latin typeface="Verdana" pitchFamily="34" charset="0"/>
                <a:ea typeface="Verdana" pitchFamily="34" charset="0"/>
                <a:cs typeface="Verdana" pitchFamily="34" charset="0"/>
              </a:rPr>
              <a:t>Non-appealable Decisions and Orders </a:t>
            </a:r>
            <a:br>
              <a:rPr lang="en-US" sz="2400" dirty="0" smtClean="0">
                <a:solidFill>
                  <a:schemeClr val="accent1"/>
                </a:solidFill>
                <a:latin typeface="Verdana" pitchFamily="34" charset="0"/>
                <a:ea typeface="Verdana" pitchFamily="34" charset="0"/>
                <a:cs typeface="Verdana" pitchFamily="34" charset="0"/>
              </a:rPr>
            </a:br>
            <a:r>
              <a:rPr lang="en-US" sz="2400" dirty="0" smtClean="0">
                <a:solidFill>
                  <a:schemeClr val="accent1"/>
                </a:solidFill>
                <a:latin typeface="Verdana" pitchFamily="34" charset="0"/>
                <a:ea typeface="Verdana" pitchFamily="34" charset="0"/>
                <a:cs typeface="Verdana" pitchFamily="34" charset="0"/>
              </a:rPr>
              <a:t>(Section 112)</a:t>
            </a:r>
            <a:endParaRPr lang="en-US" sz="2400" dirty="0">
              <a:solidFill>
                <a:schemeClr val="accent1"/>
              </a:solidFill>
              <a:latin typeface="Verdana" pitchFamily="34" charset="0"/>
              <a:ea typeface="Verdana" pitchFamily="34" charset="0"/>
              <a:cs typeface="Verdana" pitchFamily="34" charset="0"/>
            </a:endParaRPr>
          </a:p>
        </p:txBody>
      </p:sp>
      <p:sp>
        <p:nvSpPr>
          <p:cNvPr id="3" name="Rectangle 2"/>
          <p:cNvSpPr/>
          <p:nvPr/>
        </p:nvSpPr>
        <p:spPr>
          <a:xfrm>
            <a:off x="505408" y="1295400"/>
            <a:ext cx="9029698" cy="5141407"/>
          </a:xfrm>
          <a:prstGeom prst="rect">
            <a:avLst/>
          </a:prstGeom>
        </p:spPr>
        <p:txBody>
          <a:bodyPr wrap="square">
            <a:spAutoFit/>
          </a:bodyPr>
          <a:lstStyle/>
          <a:p>
            <a:pPr algn="just">
              <a:lnSpc>
                <a:spcPct val="150000"/>
              </a:lnSpc>
              <a:buSzPct val="200000"/>
            </a:pPr>
            <a:r>
              <a:rPr lang="en-US" sz="1500" dirty="0">
                <a:latin typeface="Verdana" panose="020B0604030504040204" pitchFamily="34" charset="0"/>
                <a:ea typeface="Verdana" panose="020B0604030504040204" pitchFamily="34" charset="0"/>
                <a:cs typeface="Verdana" panose="020B0604030504040204" pitchFamily="34" charset="0"/>
              </a:rPr>
              <a:t>N</a:t>
            </a:r>
            <a:r>
              <a:rPr lang="en-US" sz="1500" dirty="0" smtClean="0">
                <a:latin typeface="Verdana" panose="020B0604030504040204" pitchFamily="34" charset="0"/>
                <a:ea typeface="Verdana" panose="020B0604030504040204" pitchFamily="34" charset="0"/>
                <a:cs typeface="Verdana" panose="020B0604030504040204" pitchFamily="34" charset="0"/>
              </a:rPr>
              <a:t>o </a:t>
            </a:r>
            <a:r>
              <a:rPr lang="en-US" sz="1500" dirty="0">
                <a:latin typeface="Verdana" panose="020B0604030504040204" pitchFamily="34" charset="0"/>
                <a:ea typeface="Verdana" panose="020B0604030504040204" pitchFamily="34" charset="0"/>
                <a:cs typeface="Verdana" panose="020B0604030504040204" pitchFamily="34" charset="0"/>
              </a:rPr>
              <a:t>appeal shall lie against any </a:t>
            </a:r>
            <a:r>
              <a:rPr lang="en-US" sz="1500" dirty="0" smtClean="0">
                <a:latin typeface="Verdana" panose="020B0604030504040204" pitchFamily="34" charset="0"/>
                <a:ea typeface="Verdana" panose="020B0604030504040204" pitchFamily="34" charset="0"/>
                <a:cs typeface="Verdana" panose="020B0604030504040204" pitchFamily="34" charset="0"/>
              </a:rPr>
              <a:t>decision or order in the </a:t>
            </a:r>
            <a:r>
              <a:rPr lang="en-US" sz="1500" dirty="0">
                <a:latin typeface="Verdana" panose="020B0604030504040204" pitchFamily="34" charset="0"/>
                <a:ea typeface="Verdana" panose="020B0604030504040204" pitchFamily="34" charset="0"/>
                <a:cs typeface="Verdana" panose="020B0604030504040204" pitchFamily="34" charset="0"/>
              </a:rPr>
              <a:t>following </a:t>
            </a:r>
            <a:r>
              <a:rPr lang="en-US" sz="1500" dirty="0" smtClean="0">
                <a:latin typeface="Verdana" panose="020B0604030504040204" pitchFamily="34" charset="0"/>
                <a:ea typeface="Verdana" panose="020B0604030504040204" pitchFamily="34" charset="0"/>
                <a:cs typeface="Verdana" panose="020B0604030504040204" pitchFamily="34" charset="0"/>
              </a:rPr>
              <a:t>matters :-</a:t>
            </a:r>
          </a:p>
          <a:p>
            <a:pPr marL="742950" lvl="1" indent="-285750">
              <a:lnSpc>
                <a:spcPct val="150000"/>
              </a:lnSpc>
              <a:buSzPct val="200000"/>
              <a:buBlip>
                <a:blip r:embed="rId2"/>
              </a:buBlip>
            </a:pPr>
            <a:endParaRPr lang="en-US" sz="15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lgn="just">
              <a:lnSpc>
                <a:spcPct val="150000"/>
              </a:lnSpc>
              <a:buSzPct val="200000"/>
              <a:buBlip>
                <a:blip r:embed="rId2"/>
              </a:buBlip>
            </a:pPr>
            <a:r>
              <a:rPr lang="x-none" sz="1500" dirty="0" smtClean="0">
                <a:latin typeface="Verdana" panose="020B0604030504040204" pitchFamily="34" charset="0"/>
                <a:ea typeface="Verdana" panose="020B0604030504040204" pitchFamily="34" charset="0"/>
                <a:cs typeface="Verdana" panose="020B0604030504040204" pitchFamily="34" charset="0"/>
              </a:rPr>
              <a:t>An </a:t>
            </a:r>
            <a:r>
              <a:rPr lang="x-none" sz="1500" dirty="0">
                <a:latin typeface="Verdana" panose="020B0604030504040204" pitchFamily="34" charset="0"/>
                <a:ea typeface="Verdana" panose="020B0604030504040204" pitchFamily="34" charset="0"/>
                <a:cs typeface="Verdana" panose="020B0604030504040204" pitchFamily="34" charset="0"/>
              </a:rPr>
              <a:t>order of the Commissioner or other competent authority for transfer of proceeding from one officer to another </a:t>
            </a:r>
            <a:r>
              <a:rPr lang="x-none" sz="1500" dirty="0" smtClean="0">
                <a:latin typeface="Verdana" panose="020B0604030504040204" pitchFamily="34" charset="0"/>
                <a:ea typeface="Verdana" panose="020B0604030504040204" pitchFamily="34" charset="0"/>
                <a:cs typeface="Verdana" panose="020B0604030504040204" pitchFamily="34" charset="0"/>
              </a:rPr>
              <a:t>officer</a:t>
            </a:r>
            <a:r>
              <a:rPr lang="en-US" sz="1500" dirty="0" smtClean="0">
                <a:latin typeface="Verdana" panose="020B0604030504040204" pitchFamily="34" charset="0"/>
                <a:ea typeface="Verdana" panose="020B0604030504040204" pitchFamily="34" charset="0"/>
                <a:cs typeface="Verdana" panose="020B0604030504040204" pitchFamily="34" charset="0"/>
              </a:rPr>
              <a:t> </a:t>
            </a:r>
            <a:r>
              <a:rPr lang="x-none" sz="1500" dirty="0" smtClean="0">
                <a:latin typeface="Verdana" panose="020B0604030504040204" pitchFamily="34" charset="0"/>
                <a:ea typeface="Verdana" panose="020B0604030504040204" pitchFamily="34" charset="0"/>
                <a:cs typeface="Verdana" panose="020B0604030504040204" pitchFamily="34" charset="0"/>
              </a:rPr>
              <a:t>;</a:t>
            </a:r>
            <a:endParaRPr lang="en-US" sz="1500" dirty="0">
              <a:latin typeface="Verdana" panose="020B0604030504040204" pitchFamily="34" charset="0"/>
              <a:ea typeface="Verdana" panose="020B0604030504040204" pitchFamily="34" charset="0"/>
              <a:cs typeface="Verdana" panose="020B0604030504040204" pitchFamily="34" charset="0"/>
            </a:endParaRPr>
          </a:p>
          <a:p>
            <a:pPr marL="285750" indent="-285750" algn="just">
              <a:lnSpc>
                <a:spcPct val="150000"/>
              </a:lnSpc>
              <a:buSzPct val="200000"/>
              <a:buBlip>
                <a:blip r:embed="rId2"/>
              </a:buBlip>
            </a:pPr>
            <a:endParaRPr lang="en-US" sz="15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lgn="just">
              <a:lnSpc>
                <a:spcPct val="150000"/>
              </a:lnSpc>
              <a:buSzPct val="200000"/>
              <a:buBlip>
                <a:blip r:embed="rId2"/>
              </a:buBlip>
            </a:pPr>
            <a:r>
              <a:rPr lang="x-none" sz="1500" dirty="0" smtClean="0">
                <a:latin typeface="Verdana" panose="020B0604030504040204" pitchFamily="34" charset="0"/>
                <a:ea typeface="Verdana" panose="020B0604030504040204" pitchFamily="34" charset="0"/>
                <a:cs typeface="Verdana" panose="020B0604030504040204" pitchFamily="34" charset="0"/>
              </a:rPr>
              <a:t>An </a:t>
            </a:r>
            <a:r>
              <a:rPr lang="x-none" sz="1500" dirty="0">
                <a:latin typeface="Verdana" panose="020B0604030504040204" pitchFamily="34" charset="0"/>
                <a:ea typeface="Verdana" panose="020B0604030504040204" pitchFamily="34" charset="0"/>
                <a:cs typeface="Verdana" panose="020B0604030504040204" pitchFamily="34" charset="0"/>
              </a:rPr>
              <a:t>order pertaining to the seizure or retention of books of account, register and   other documents; or</a:t>
            </a:r>
            <a:endParaRPr lang="en-US" sz="1500" dirty="0">
              <a:latin typeface="Verdana" panose="020B0604030504040204" pitchFamily="34" charset="0"/>
              <a:ea typeface="Verdana" panose="020B0604030504040204" pitchFamily="34" charset="0"/>
              <a:cs typeface="Verdana" panose="020B0604030504040204" pitchFamily="34" charset="0"/>
            </a:endParaRPr>
          </a:p>
          <a:p>
            <a:pPr marL="285750" indent="-285750" algn="just">
              <a:lnSpc>
                <a:spcPct val="150000"/>
              </a:lnSpc>
              <a:buSzPct val="200000"/>
              <a:buBlip>
                <a:blip r:embed="rId2"/>
              </a:buBlip>
            </a:pPr>
            <a:endParaRPr lang="en-US" sz="15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lgn="just">
              <a:lnSpc>
                <a:spcPct val="150000"/>
              </a:lnSpc>
              <a:buSzPct val="200000"/>
              <a:buBlip>
                <a:blip r:embed="rId2"/>
              </a:buBlip>
            </a:pPr>
            <a:r>
              <a:rPr lang="x-none" sz="1500" dirty="0" smtClean="0">
                <a:latin typeface="Verdana" panose="020B0604030504040204" pitchFamily="34" charset="0"/>
                <a:ea typeface="Verdana" panose="020B0604030504040204" pitchFamily="34" charset="0"/>
                <a:cs typeface="Verdana" panose="020B0604030504040204" pitchFamily="34" charset="0"/>
              </a:rPr>
              <a:t>An </a:t>
            </a:r>
            <a:r>
              <a:rPr lang="x-none" sz="1500" dirty="0">
                <a:latin typeface="Verdana" panose="020B0604030504040204" pitchFamily="34" charset="0"/>
                <a:ea typeface="Verdana" panose="020B0604030504040204" pitchFamily="34" charset="0"/>
                <a:cs typeface="Verdana" panose="020B0604030504040204" pitchFamily="34" charset="0"/>
              </a:rPr>
              <a:t>order sanctioning prosecution under the Act; or</a:t>
            </a:r>
            <a:endParaRPr lang="en-US" sz="1500" dirty="0">
              <a:latin typeface="Verdana" panose="020B0604030504040204" pitchFamily="34" charset="0"/>
              <a:ea typeface="Verdana" panose="020B0604030504040204" pitchFamily="34" charset="0"/>
              <a:cs typeface="Verdana" panose="020B0604030504040204" pitchFamily="34" charset="0"/>
            </a:endParaRPr>
          </a:p>
          <a:p>
            <a:pPr marL="285750" indent="-285750" algn="just">
              <a:lnSpc>
                <a:spcPct val="150000"/>
              </a:lnSpc>
              <a:buSzPct val="200000"/>
              <a:buBlip>
                <a:blip r:embed="rId2"/>
              </a:buBlip>
            </a:pPr>
            <a:endParaRPr lang="en-IN" sz="15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lgn="just">
              <a:lnSpc>
                <a:spcPct val="150000"/>
              </a:lnSpc>
              <a:buSzPct val="200000"/>
              <a:buBlip>
                <a:blip r:embed="rId2"/>
              </a:buBlip>
            </a:pPr>
            <a:r>
              <a:rPr lang="en-IN" sz="1500" dirty="0" smtClean="0">
                <a:latin typeface="Verdana" panose="020B0604030504040204" pitchFamily="34" charset="0"/>
                <a:ea typeface="Verdana" panose="020B0604030504040204" pitchFamily="34" charset="0"/>
                <a:cs typeface="Verdana" panose="020B0604030504040204" pitchFamily="34" charset="0"/>
              </a:rPr>
              <a:t>An </a:t>
            </a:r>
            <a:r>
              <a:rPr lang="en-IN" sz="1500" dirty="0">
                <a:latin typeface="Verdana" panose="020B0604030504040204" pitchFamily="34" charset="0"/>
                <a:ea typeface="Verdana" panose="020B0604030504040204" pitchFamily="34" charset="0"/>
                <a:cs typeface="Verdana" panose="020B0604030504040204" pitchFamily="34" charset="0"/>
              </a:rPr>
              <a:t>order passed under section </a:t>
            </a:r>
            <a:r>
              <a:rPr lang="en-IN" sz="1500" dirty="0" smtClean="0">
                <a:latin typeface="Verdana" panose="020B0604030504040204" pitchFamily="34" charset="0"/>
                <a:ea typeface="Verdana" panose="020B0604030504040204" pitchFamily="34" charset="0"/>
                <a:cs typeface="Verdana" panose="020B0604030504040204" pitchFamily="34" charset="0"/>
              </a:rPr>
              <a:t>74 (payment of taxes in instalments)</a:t>
            </a:r>
            <a:endParaRPr lang="en-US" sz="1500" dirty="0">
              <a:latin typeface="Verdana" panose="020B0604030504040204" pitchFamily="34" charset="0"/>
              <a:ea typeface="Verdana" panose="020B0604030504040204" pitchFamily="34" charset="0"/>
              <a:cs typeface="Verdana" panose="020B0604030504040204" pitchFamily="34" charset="0"/>
            </a:endParaRPr>
          </a:p>
          <a:p>
            <a:pPr marL="742950" lvl="1" indent="-285750" algn="just">
              <a:buSzPct val="200000"/>
              <a:buBlip>
                <a:blip r:embed="rId2"/>
              </a:buBlip>
            </a:pPr>
            <a:endParaRPr lang="en-US" sz="1800" dirty="0"/>
          </a:p>
          <a:p>
            <a:pPr marL="285750" indent="-285750" algn="just">
              <a:buFont typeface="Arial" panose="020B0604020202020204" pitchFamily="34" charset="0"/>
              <a:buChar char="•"/>
            </a:pPr>
            <a:endParaRPr lang="en-US" sz="1800" dirty="0" smtClean="0"/>
          </a:p>
          <a:p>
            <a:pPr algn="just"/>
            <a:r>
              <a:rPr lang="en-US" sz="1800" i="1" dirty="0"/>
              <a:t>	</a:t>
            </a:r>
          </a:p>
          <a:p>
            <a:pPr marL="0" marR="0" algn="just">
              <a:lnSpc>
                <a:spcPct val="120000"/>
              </a:lnSpc>
              <a:spcBef>
                <a:spcPts val="600"/>
              </a:spcBef>
              <a:spcAft>
                <a:spcPts val="600"/>
              </a:spcAft>
            </a:pPr>
            <a:endParaRPr lang="en-US" sz="18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199" y="3861507"/>
            <a:ext cx="2290847" cy="2546438"/>
          </a:xfrm>
          <a:prstGeom prst="rect">
            <a:avLst/>
          </a:prstGeom>
        </p:spPr>
      </p:pic>
      <p:pic>
        <p:nvPicPr>
          <p:cNvPr id="8" name="Picture 7" descr="SA..GIF"/>
          <p:cNvPicPr>
            <a:picLocks noChangeAspect="1"/>
          </p:cNvPicPr>
          <p:nvPr/>
        </p:nvPicPr>
        <p:blipFill>
          <a:blip r:embed="rId4"/>
          <a:stretch>
            <a:fillRect/>
          </a:stretch>
        </p:blipFill>
        <p:spPr>
          <a:xfrm>
            <a:off x="8534400" y="0"/>
            <a:ext cx="895350" cy="742950"/>
          </a:xfrm>
          <a:prstGeom prst="rect">
            <a:avLst/>
          </a:prstGeom>
        </p:spPr>
      </p:pic>
      <p:cxnSp>
        <p:nvCxnSpPr>
          <p:cNvPr id="9" name="Straight Connector 8"/>
          <p:cNvCxnSpPr/>
          <p:nvPr/>
        </p:nvCxnSpPr>
        <p:spPr>
          <a:xfrm>
            <a:off x="0" y="1065212"/>
            <a:ext cx="99060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7527247"/>
      </p:ext>
    </p:extLst>
  </p:cSld>
  <p:clrMapOvr>
    <a:masterClrMapping/>
  </p:clrMapOvr>
  <p:transition spd="med">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750"/>
                            </p:stCondLst>
                            <p:childTnLst>
                              <p:par>
                                <p:cTn id="11" presetID="10"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par>
                          <p:cTn id="14" fill="hold">
                            <p:stCondLst>
                              <p:cond delay="1250"/>
                            </p:stCondLst>
                            <p:childTnLst>
                              <p:par>
                                <p:cTn id="15" presetID="10" presetClass="entr" presetSubtype="0"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1750"/>
                            </p:stCondLst>
                            <p:childTnLst>
                              <p:par>
                                <p:cTn id="19" presetID="10" presetClass="entr" presetSubtype="0" fill="hold" nodeType="after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par>
                          <p:cTn id="22" fill="hold">
                            <p:stCondLst>
                              <p:cond delay="2250"/>
                            </p:stCondLst>
                            <p:childTnLst>
                              <p:par>
                                <p:cTn id="23" presetID="10" presetClass="entr" presetSubtype="0" fill="hold" nodeType="after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par>
                          <p:cTn id="26" fill="hold">
                            <p:stCondLst>
                              <p:cond delay="2750"/>
                            </p:stCondLst>
                            <p:childTnLst>
                              <p:par>
                                <p:cTn id="27" presetID="10" presetClass="entr" presetSubtype="0" fill="hold" nodeType="after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52402"/>
            <a:ext cx="8915400" cy="5973763"/>
          </a:xfrm>
        </p:spPr>
        <p:txBody>
          <a:bodyPr>
            <a:noAutofit/>
          </a:bodyPr>
          <a:lstStyle/>
          <a:p>
            <a:pPr marL="619125" algn="just">
              <a:buFont typeface="Wingdings" pitchFamily="2" charset="2"/>
              <a:buChar char="v"/>
            </a:pPr>
            <a:endParaRPr lang="en-US" sz="1400" dirty="0" smtClean="0">
              <a:solidFill>
                <a:schemeClr val="tx2"/>
              </a:solidFill>
              <a:latin typeface="Verdana" pitchFamily="34" charset="0"/>
              <a:ea typeface="Verdana" pitchFamily="34" charset="0"/>
              <a:cs typeface="Verdana" pitchFamily="34" charset="0"/>
            </a:endParaRPr>
          </a:p>
          <a:p>
            <a:pPr algn="just">
              <a:buFont typeface="Wingdings" pitchFamily="2" charset="2"/>
              <a:buChar char="q"/>
            </a:pPr>
            <a:r>
              <a:rPr lang="en-US" sz="1400" b="1" dirty="0" smtClean="0">
                <a:solidFill>
                  <a:schemeClr val="tx2"/>
                </a:solidFill>
                <a:latin typeface="Verdana" pitchFamily="34" charset="0"/>
                <a:ea typeface="Verdana" pitchFamily="34" charset="0"/>
                <a:cs typeface="Verdana" pitchFamily="34" charset="0"/>
              </a:rPr>
              <a:t> </a:t>
            </a:r>
            <a:endParaRPr lang="en-US" sz="1400" dirty="0" smtClean="0">
              <a:solidFill>
                <a:schemeClr val="tx2"/>
              </a:solidFill>
              <a:latin typeface="Verdana" pitchFamily="34" charset="0"/>
              <a:ea typeface="Verdana" pitchFamily="34" charset="0"/>
              <a:cs typeface="Verdana" pitchFamily="34" charset="0"/>
            </a:endParaRPr>
          </a:p>
          <a:p>
            <a:pPr marL="619125" algn="just">
              <a:buFont typeface="Wingdings" pitchFamily="2" charset="2"/>
              <a:buChar char="v"/>
            </a:pPr>
            <a:endParaRPr lang="en-US" sz="1400" dirty="0" smtClean="0">
              <a:solidFill>
                <a:schemeClr val="tx2"/>
              </a:solidFill>
              <a:latin typeface="Verdana" pitchFamily="34" charset="0"/>
              <a:ea typeface="Verdana" pitchFamily="34" charset="0"/>
              <a:cs typeface="Verdana" pitchFamily="34" charset="0"/>
            </a:endParaRPr>
          </a:p>
          <a:p>
            <a:pPr marL="619125" algn="just">
              <a:buFont typeface="Wingdings" pitchFamily="2" charset="2"/>
              <a:buChar char="v"/>
            </a:pPr>
            <a:endParaRPr lang="en-US" sz="1400" dirty="0" smtClean="0">
              <a:solidFill>
                <a:schemeClr val="tx2"/>
              </a:solidFill>
              <a:latin typeface="Verdana" pitchFamily="34" charset="0"/>
              <a:ea typeface="Verdana" pitchFamily="34" charset="0"/>
              <a:cs typeface="Verdana" pitchFamily="34" charset="0"/>
            </a:endParaRPr>
          </a:p>
          <a:p>
            <a:endParaRPr lang="en-US" sz="1400" dirty="0"/>
          </a:p>
        </p:txBody>
      </p:sp>
      <p:pic>
        <p:nvPicPr>
          <p:cNvPr id="4" name="Picture 3" descr="SA..GIF"/>
          <p:cNvPicPr>
            <a:picLocks noChangeAspect="1"/>
          </p:cNvPicPr>
          <p:nvPr/>
        </p:nvPicPr>
        <p:blipFill>
          <a:blip r:embed="rId2"/>
          <a:stretch>
            <a:fillRect/>
          </a:stretch>
        </p:blipFill>
        <p:spPr>
          <a:xfrm>
            <a:off x="8420100" y="0"/>
            <a:ext cx="969963" cy="742950"/>
          </a:xfrm>
          <a:prstGeom prst="rect">
            <a:avLst/>
          </a:prstGeom>
        </p:spPr>
      </p:pic>
      <p:cxnSp>
        <p:nvCxnSpPr>
          <p:cNvPr id="5" name="Straight Connector 4"/>
          <p:cNvCxnSpPr/>
          <p:nvPr/>
        </p:nvCxnSpPr>
        <p:spPr>
          <a:xfrm>
            <a:off x="0" y="762000"/>
            <a:ext cx="99060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6" name="108176231_2889x1907_2_gradiation.jpeg"/>
          <p:cNvPicPr>
            <a:picLocks noChangeAspect="1"/>
          </p:cNvPicPr>
          <p:nvPr/>
        </p:nvPicPr>
        <p:blipFill>
          <a:blip r:embed="rId3" cstate="print">
            <a:extLst/>
          </a:blip>
          <a:srcRect l="6172" t="129" r="6044" b="129"/>
          <a:stretch>
            <a:fillRect/>
          </a:stretch>
        </p:blipFill>
        <p:spPr>
          <a:xfrm>
            <a:off x="0" y="1066800"/>
            <a:ext cx="9906000" cy="5791200"/>
          </a:xfrm>
          <a:prstGeom prst="rect">
            <a:avLst/>
          </a:prstGeom>
        </p:spPr>
      </p:pic>
      <p:sp>
        <p:nvSpPr>
          <p:cNvPr id="10" name="Shape 247"/>
          <p:cNvSpPr txBox="1">
            <a:spLocks/>
          </p:cNvSpPr>
          <p:nvPr/>
        </p:nvSpPr>
        <p:spPr>
          <a:xfrm>
            <a:off x="0" y="4267200"/>
            <a:ext cx="9906000" cy="762000"/>
          </a:xfrm>
          <a:prstGeom prst="rect">
            <a:avLst/>
          </a:prstGeom>
        </p:spPr>
        <p:txBody>
          <a:bodyPr vert="horz">
            <a:normAutofit/>
          </a:bodyPr>
          <a:lstStyle>
            <a:lvl1pPr>
              <a:lnSpc>
                <a:spcPct val="100000"/>
              </a:lnSpc>
              <a:spcBef>
                <a:spcPts val="2800"/>
              </a:spcBef>
              <a:defRPr sz="5000" b="1" cap="none">
                <a:solidFill>
                  <a:schemeClr val="accent1"/>
                </a:solidFill>
                <a:latin typeface="Avenir Next"/>
                <a:ea typeface="Avenir Next"/>
                <a:cs typeface="Avenir Next"/>
                <a:sym typeface="Avenir Next"/>
              </a:defRPr>
            </a:lvl1pPr>
          </a:lstStyle>
          <a:p>
            <a:pPr marL="365760" marR="0" lvl="0" indent="-256032" algn="ctr" defTabSz="914400" rtl="0" eaLnBrk="1" fontAlgn="auto" latinLnBrk="0" hangingPunct="1">
              <a:lnSpc>
                <a:spcPct val="100000"/>
              </a:lnSpc>
              <a:spcBef>
                <a:spcPts val="2800"/>
              </a:spcBef>
              <a:spcAft>
                <a:spcPts val="0"/>
              </a:spcAft>
              <a:buClr>
                <a:schemeClr val="accent1"/>
              </a:buClr>
              <a:buSzPct val="68000"/>
              <a:buFont typeface="Wingdings 3"/>
              <a:buChar char=""/>
              <a:tabLst/>
              <a:defRPr/>
            </a:pPr>
            <a:r>
              <a:rPr kumimoji="0" lang="en-US" sz="2400" b="1" i="0" u="none" strike="noStrike" kern="1200" cap="none" spc="0" normalizeH="0" baseline="0" noProof="0" dirty="0" smtClean="0">
                <a:ln>
                  <a:noFill/>
                </a:ln>
                <a:solidFill>
                  <a:schemeClr val="accent1"/>
                </a:solidFill>
                <a:effectLst/>
                <a:uLnTx/>
                <a:uFillTx/>
                <a:latin typeface="Verdana" pitchFamily="34" charset="0"/>
                <a:ea typeface="Verdana" pitchFamily="34" charset="0"/>
                <a:cs typeface="Verdana" pitchFamily="34" charset="0"/>
                <a:sym typeface="Avenir Next"/>
              </a:rPr>
              <a:t>www.swamyassociates.com</a:t>
            </a:r>
            <a:endParaRPr kumimoji="0" lang="en-US" sz="4000" b="1" i="0" u="none" strike="noStrike" kern="1200" cap="none" spc="0" normalizeH="0" baseline="0" noProof="0" dirty="0">
              <a:ln>
                <a:noFill/>
              </a:ln>
              <a:solidFill>
                <a:schemeClr val="accent1"/>
              </a:solidFill>
              <a:effectLst/>
              <a:uLnTx/>
              <a:uFillTx/>
              <a:latin typeface="Verdana" pitchFamily="34" charset="0"/>
              <a:ea typeface="Verdana" pitchFamily="34" charset="0"/>
              <a:cs typeface="Verdana" pitchFamily="34" charset="0"/>
              <a:sym typeface="Avenir Next"/>
            </a:endParaRPr>
          </a:p>
        </p:txBody>
      </p:sp>
      <p:sp>
        <p:nvSpPr>
          <p:cNvPr id="11" name="Shape 248"/>
          <p:cNvSpPr>
            <a:spLocks noGrp="1"/>
          </p:cNvSpPr>
          <p:nvPr>
            <p:ph type="title"/>
          </p:nvPr>
        </p:nvSpPr>
        <p:spPr>
          <a:xfrm>
            <a:off x="-82549" y="4724401"/>
            <a:ext cx="9465734" cy="1016001"/>
          </a:xfrm>
          <a:prstGeom prst="rect">
            <a:avLst/>
          </a:prstGeom>
        </p:spPr>
        <p:txBody>
          <a:bodyPr anchor="ctr">
            <a:normAutofit/>
          </a:bodyPr>
          <a:lstStyle/>
          <a:p>
            <a:pPr algn="ctr" defTabSz="350520">
              <a:lnSpc>
                <a:spcPct val="100000"/>
              </a:lnSpc>
              <a:spcBef>
                <a:spcPts val="1600"/>
              </a:spcBef>
              <a:defRPr sz="2160" b="1" cap="none">
                <a:latin typeface="Avenir Next"/>
                <a:ea typeface="Avenir Next"/>
                <a:cs typeface="Avenir Next"/>
                <a:sym typeface="Avenir Next"/>
              </a:defRPr>
            </a:pPr>
            <a:r>
              <a:rPr sz="1200" smtClean="0">
                <a:solidFill>
                  <a:schemeClr val="bg1"/>
                </a:solidFill>
                <a:effectLst/>
                <a:latin typeface="Verdana" pitchFamily="34" charset="0"/>
                <a:ea typeface="Verdana" pitchFamily="34" charset="0"/>
                <a:cs typeface="Verdana" pitchFamily="34" charset="0"/>
              </a:rPr>
              <a:t>chennai </a:t>
            </a:r>
            <a:r>
              <a:rPr sz="1200">
                <a:solidFill>
                  <a:schemeClr val="bg1"/>
                </a:solidFill>
                <a:effectLst/>
                <a:latin typeface="Verdana" pitchFamily="34" charset="0"/>
                <a:ea typeface="Verdana" pitchFamily="34" charset="0"/>
                <a:cs typeface="Verdana" pitchFamily="34" charset="0"/>
              </a:rPr>
              <a:t>. coimbatore . madurai . bengaluru . hyderabad . pune . ahmedabad. nagpur . delhi</a:t>
            </a:r>
          </a:p>
        </p:txBody>
      </p:sp>
      <p:cxnSp>
        <p:nvCxnSpPr>
          <p:cNvPr id="13" name="Straight Connector 12"/>
          <p:cNvCxnSpPr/>
          <p:nvPr/>
        </p:nvCxnSpPr>
        <p:spPr>
          <a:xfrm>
            <a:off x="247650" y="4876800"/>
            <a:ext cx="8750300" cy="1588"/>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10"/>
                                        </p:tgtEl>
                                        <p:attrNameLst>
                                          <p:attrName>style.visibility</p:attrName>
                                        </p:attrNameLst>
                                      </p:cBhvr>
                                      <p:to>
                                        <p:strVal val="visible"/>
                                      </p:to>
                                    </p:set>
                                    <p:animEffect transition="in" filter="wipe(left)">
                                      <p:cBhvr>
                                        <p:cTn id="7" dur="2000"/>
                                        <p:tgtEl>
                                          <p:spTgt spid="10"/>
                                        </p:tgtEl>
                                      </p:cBhvr>
                                    </p:animEffect>
                                  </p:childTnLst>
                                </p:cTn>
                              </p:par>
                              <p:par>
                                <p:cTn id="8" presetID="1" presetClass="entr" presetSubtype="0" fill="hold" grpId="0" nodeType="withEffect">
                                  <p:stCondLst>
                                    <p:cond delay="0"/>
                                  </p:stCondLst>
                                  <p:iterate type="lt">
                                    <p:tmAbs val="100"/>
                                  </p:iterate>
                                  <p:childTnLst>
                                    <p:set>
                                      <p:cBhvr>
                                        <p:cTn id="9" fill="hold"/>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dvAuto="0"/>
      <p:bldP spid="11" grpId="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304800" y="990600"/>
            <a:ext cx="7699375" cy="4876800"/>
          </a:xfrm>
          <a:ln>
            <a:noFill/>
          </a:ln>
        </p:spPr>
        <p:style>
          <a:lnRef idx="2">
            <a:schemeClr val="accent2"/>
          </a:lnRef>
          <a:fillRef idx="1">
            <a:schemeClr val="lt1"/>
          </a:fillRef>
          <a:effectRef idx="0">
            <a:schemeClr val="accent2"/>
          </a:effectRef>
          <a:fontRef idx="minor">
            <a:schemeClr val="dk1"/>
          </a:fontRef>
        </p:style>
        <p:txBody>
          <a:bodyPr>
            <a:normAutofit/>
          </a:bodyPr>
          <a:lstStyle/>
          <a:p>
            <a:pPr algn="just">
              <a:lnSpc>
                <a:spcPct val="150000"/>
              </a:lnSpc>
              <a:buSzPct val="200000"/>
              <a:buBlip>
                <a:blip r:embed="rId3"/>
              </a:buBlip>
            </a:pPr>
            <a:r>
              <a:rPr lang="en-US" sz="1600" dirty="0" smtClean="0">
                <a:latin typeface="Verdana" panose="020B0604030504040204" pitchFamily="34" charset="0"/>
                <a:ea typeface="Verdana" panose="020B0604030504040204" pitchFamily="34" charset="0"/>
                <a:cs typeface="Verdana" panose="020B0604030504040204" pitchFamily="34" charset="0"/>
              </a:rPr>
              <a:t>The legal (quasi-judicial) process of resolving a ‘lis’ or a dispute between the taxpayer and the department</a:t>
            </a:r>
          </a:p>
          <a:p>
            <a:pPr algn="just">
              <a:lnSpc>
                <a:spcPct val="150000"/>
              </a:lnSpc>
              <a:buSzPct val="200000"/>
              <a:buBlip>
                <a:blip r:embed="rId3"/>
              </a:buBlip>
            </a:pPr>
            <a:r>
              <a:rPr lang="en-US" sz="1600" dirty="0" smtClean="0">
                <a:latin typeface="Verdana" panose="020B0604030504040204" pitchFamily="34" charset="0"/>
                <a:ea typeface="Verdana" panose="020B0604030504040204" pitchFamily="34" charset="0"/>
                <a:cs typeface="Verdana" panose="020B0604030504040204" pitchFamily="34" charset="0"/>
              </a:rPr>
              <a:t>The one who adjudicates, is called the “adjudicating authority”</a:t>
            </a:r>
          </a:p>
          <a:p>
            <a:pPr algn="just">
              <a:lnSpc>
                <a:spcPct val="150000"/>
              </a:lnSpc>
              <a:buSzPct val="200000"/>
              <a:buBlip>
                <a:blip r:embed="rId3"/>
              </a:buBlip>
            </a:pPr>
            <a:r>
              <a:rPr lang="en-US" sz="1600" dirty="0" smtClean="0">
                <a:latin typeface="Verdana" panose="020B0604030504040204" pitchFamily="34" charset="0"/>
                <a:ea typeface="Verdana" panose="020B0604030504040204" pitchFamily="34" charset="0"/>
                <a:cs typeface="Verdana" panose="020B0604030504040204" pitchFamily="34" charset="0"/>
              </a:rPr>
              <a:t>As defined by Section 2(4) of the Model GST Act, “adjudicating authority” means any authority competent to pass any order or decision under this Act, but does not include the Board, the Revision Authority, Authority for Advance ruling, Appellate Authority for Advance Ruling, the First Appellate Authority and the Appellate Tribunal”</a:t>
            </a:r>
          </a:p>
          <a:p>
            <a:pPr algn="just">
              <a:lnSpc>
                <a:spcPct val="150000"/>
              </a:lnSpc>
              <a:buSzPct val="200000"/>
              <a:buBlip>
                <a:blip r:embed="rId3"/>
              </a:buBlip>
            </a:pPr>
            <a:r>
              <a:rPr lang="en-US" sz="1600" dirty="0" smtClean="0">
                <a:latin typeface="Verdana" panose="020B0604030504040204" pitchFamily="34" charset="0"/>
                <a:ea typeface="Verdana" panose="020B0604030504040204" pitchFamily="34" charset="0"/>
                <a:cs typeface="Verdana" panose="020B0604030504040204" pitchFamily="34" charset="0"/>
              </a:rPr>
              <a:t>Issue of adjudication order, known as “order-in-original”  </a:t>
            </a:r>
          </a:p>
          <a:p>
            <a:pPr algn="just">
              <a:lnSpc>
                <a:spcPct val="150000"/>
              </a:lnSpc>
              <a:buSzPct val="200000"/>
              <a:buBlip>
                <a:blip r:embed="rId3"/>
              </a:buBlip>
            </a:pPr>
            <a:r>
              <a:rPr lang="en-US" sz="1600" dirty="0" smtClean="0">
                <a:latin typeface="Verdana" panose="020B0604030504040204" pitchFamily="34" charset="0"/>
                <a:ea typeface="Verdana" panose="020B0604030504040204" pitchFamily="34" charset="0"/>
                <a:cs typeface="Verdana" panose="020B0604030504040204" pitchFamily="34" charset="0"/>
              </a:rPr>
              <a:t>The taxpayer, or the department, or both, have the option to go for further appeal(s) / review / revision, etc.</a:t>
            </a:r>
          </a:p>
          <a:p>
            <a:pPr algn="just">
              <a:lnSpc>
                <a:spcPct val="150000"/>
              </a:lnSpc>
              <a:buSzPct val="200000"/>
              <a:buNone/>
            </a:pPr>
            <a:endParaRPr lang="en-US" sz="1600" dirty="0">
              <a:latin typeface="Verdana" panose="020B0604030504040204" pitchFamily="34" charset="0"/>
              <a:ea typeface="Verdana" panose="020B0604030504040204" pitchFamily="34" charset="0"/>
              <a:cs typeface="Verdana" panose="020B0604030504040204" pitchFamily="34" charset="0"/>
            </a:endParaRPr>
          </a:p>
          <a:p>
            <a:pPr marL="285750" indent="-285750" algn="just">
              <a:lnSpc>
                <a:spcPct val="150000"/>
              </a:lnSpc>
              <a:buSzPct val="200000"/>
              <a:buBlip>
                <a:blip r:embed="rId3"/>
              </a:buBlip>
            </a:pPr>
            <a:endParaRPr lang="en-IN" sz="1600" i="1" dirty="0" smtClean="0">
              <a:latin typeface="Verdana" panose="020B0604030504040204" pitchFamily="34" charset="0"/>
              <a:ea typeface="Verdana" panose="020B0604030504040204" pitchFamily="34" charset="0"/>
              <a:cs typeface="Verdana" panose="020B0604030504040204" pitchFamily="34" charset="0"/>
            </a:endParaRPr>
          </a:p>
          <a:p>
            <a:pPr algn="just"/>
            <a:endParaRPr lang="en-IN" sz="1600" i="1" dirty="0" smtClean="0"/>
          </a:p>
          <a:p>
            <a:pPr marL="0" indent="0">
              <a:buNone/>
            </a:pPr>
            <a:endParaRPr lang="en-US" sz="1800" dirty="0" smtClean="0"/>
          </a:p>
        </p:txBody>
      </p:sp>
      <p:sp>
        <p:nvSpPr>
          <p:cNvPr id="2" name="Title 1"/>
          <p:cNvSpPr>
            <a:spLocks noGrp="1"/>
          </p:cNvSpPr>
          <p:nvPr>
            <p:ph type="title"/>
          </p:nvPr>
        </p:nvSpPr>
        <p:spPr>
          <a:xfrm>
            <a:off x="495300" y="-228600"/>
            <a:ext cx="8915400" cy="1143000"/>
          </a:xfrm>
        </p:spPr>
        <p:txBody>
          <a:bodyPr>
            <a:normAutofit/>
          </a:bodyPr>
          <a:lstStyle/>
          <a:p>
            <a:pPr algn="ctr"/>
            <a:r>
              <a:rPr lang="en-US" sz="2400" dirty="0" smtClean="0">
                <a:solidFill>
                  <a:schemeClr val="accent1"/>
                </a:solidFill>
                <a:latin typeface="Verdana" pitchFamily="34" charset="0"/>
                <a:ea typeface="Verdana" pitchFamily="34" charset="0"/>
                <a:cs typeface="Verdana" pitchFamily="34" charset="0"/>
              </a:rPr>
              <a:t>Adjudication</a:t>
            </a:r>
            <a:endParaRPr lang="en-US" sz="2400" dirty="0">
              <a:solidFill>
                <a:schemeClr val="accent1"/>
              </a:solidFill>
              <a:latin typeface="Verdana" pitchFamily="34" charset="0"/>
              <a:ea typeface="Verdana" pitchFamily="34" charset="0"/>
              <a:cs typeface="Verdana" pitchFamily="34" charset="0"/>
            </a:endParaRPr>
          </a:p>
        </p:txBody>
      </p:sp>
      <p:sp>
        <p:nvSpPr>
          <p:cNvPr id="3" name="AutoShape 2" descr="Image result for adjudic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6762" y="1417638"/>
            <a:ext cx="1377396" cy="5036343"/>
          </a:xfrm>
          <a:prstGeom prst="rect">
            <a:avLst/>
          </a:prstGeom>
        </p:spPr>
      </p:pic>
      <p:grpSp>
        <p:nvGrpSpPr>
          <p:cNvPr id="13" name="Group 12"/>
          <p:cNvGrpSpPr/>
          <p:nvPr/>
        </p:nvGrpSpPr>
        <p:grpSpPr>
          <a:xfrm>
            <a:off x="0" y="0"/>
            <a:ext cx="9906000" cy="763588"/>
            <a:chOff x="0" y="0"/>
            <a:chExt cx="9906000" cy="763588"/>
          </a:xfrm>
        </p:grpSpPr>
        <p:pic>
          <p:nvPicPr>
            <p:cNvPr id="14" name="Picture 13" descr="SA..GIF"/>
            <p:cNvPicPr>
              <a:picLocks noChangeAspect="1"/>
            </p:cNvPicPr>
            <p:nvPr/>
          </p:nvPicPr>
          <p:blipFill>
            <a:blip r:embed="rId5"/>
            <a:stretch>
              <a:fillRect/>
            </a:stretch>
          </p:blipFill>
          <p:spPr>
            <a:xfrm>
              <a:off x="8534400" y="0"/>
              <a:ext cx="895350" cy="742950"/>
            </a:xfrm>
            <a:prstGeom prst="rect">
              <a:avLst/>
            </a:prstGeom>
          </p:spPr>
        </p:pic>
        <p:cxnSp>
          <p:nvCxnSpPr>
            <p:cNvPr id="15" name="Straight Connector 14"/>
            <p:cNvCxnSpPr/>
            <p:nvPr/>
          </p:nvCxnSpPr>
          <p:spPr>
            <a:xfrm>
              <a:off x="0" y="762000"/>
              <a:ext cx="9906000" cy="1588"/>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06213667"/>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1+#ppt_w/2"/>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 presetClass="entr" presetSubtype="4" fill="hold" grpId="0" nodeType="afterEffect">
                                  <p:stCondLst>
                                    <p:cond delay="0"/>
                                  </p:stCondLst>
                                  <p:childTnLst>
                                    <p:set>
                                      <p:cBhvr>
                                        <p:cTn id="11" dur="1" fill="hold">
                                          <p:stCondLst>
                                            <p:cond delay="0"/>
                                          </p:stCondLst>
                                        </p:cTn>
                                        <p:tgtEl>
                                          <p:spTgt spid="9">
                                            <p:bg/>
                                          </p:spTgt>
                                        </p:tgtEl>
                                        <p:attrNameLst>
                                          <p:attrName>style.visibility</p:attrName>
                                        </p:attrNameLst>
                                      </p:cBhvr>
                                      <p:to>
                                        <p:strVal val="visible"/>
                                      </p:to>
                                    </p:set>
                                    <p:anim calcmode="lin" valueType="num">
                                      <p:cBhvr additive="base">
                                        <p:cTn id="12" dur="1000" fill="hold"/>
                                        <p:tgtEl>
                                          <p:spTgt spid="9">
                                            <p:bg/>
                                          </p:spTgt>
                                        </p:tgtEl>
                                        <p:attrNameLst>
                                          <p:attrName>ppt_x</p:attrName>
                                        </p:attrNameLst>
                                      </p:cBhvr>
                                      <p:tavLst>
                                        <p:tav tm="0">
                                          <p:val>
                                            <p:strVal val="#ppt_x"/>
                                          </p:val>
                                        </p:tav>
                                        <p:tav tm="100000">
                                          <p:val>
                                            <p:strVal val="#ppt_x"/>
                                          </p:val>
                                        </p:tav>
                                      </p:tavLst>
                                    </p:anim>
                                    <p:anim calcmode="lin" valueType="num">
                                      <p:cBhvr additive="base">
                                        <p:cTn id="13" dur="1000" fill="hold"/>
                                        <p:tgtEl>
                                          <p:spTgt spid="9">
                                            <p:bg/>
                                          </p:spTgt>
                                        </p:tgtEl>
                                        <p:attrNameLst>
                                          <p:attrName>ppt_y</p:attrName>
                                        </p:attrNameLst>
                                      </p:cBhvr>
                                      <p:tavLst>
                                        <p:tav tm="0">
                                          <p:val>
                                            <p:strVal val="1+#ppt_h/2"/>
                                          </p:val>
                                        </p:tav>
                                        <p:tav tm="100000">
                                          <p:val>
                                            <p:strVal val="#ppt_y"/>
                                          </p:val>
                                        </p:tav>
                                      </p:tavLst>
                                    </p:anim>
                                  </p:childTnLst>
                                </p:cTn>
                              </p:par>
                            </p:childTnLst>
                          </p:cTn>
                        </p:par>
                        <p:par>
                          <p:cTn id="14" fill="hold">
                            <p:stCondLst>
                              <p:cond delay="1750"/>
                            </p:stCondLst>
                            <p:childTnLst>
                              <p:par>
                                <p:cTn id="15" presetID="2" presetClass="entr" presetSubtype="4" fill="hold" grpId="0" nodeType="after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 calcmode="lin" valueType="num">
                                      <p:cBhvr additive="base">
                                        <p:cTn id="17"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2" presetClass="entr" presetSubtype="4" fill="hold" grpId="0" nodeType="after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 calcmode="lin" valueType="num">
                                      <p:cBhvr additive="base">
                                        <p:cTn id="22"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2" presetClass="entr" presetSubtype="4"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 calcmode="lin" valueType="num">
                                      <p:cBhvr additive="base">
                                        <p:cTn id="27"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par>
                          <p:cTn id="29" fill="hold">
                            <p:stCondLst>
                              <p:cond delay="4750"/>
                            </p:stCondLst>
                            <p:childTnLst>
                              <p:par>
                                <p:cTn id="30" presetID="2" presetClass="entr" presetSubtype="4" fill="hold" grpId="0" nodeType="afterEffect">
                                  <p:stCondLst>
                                    <p:cond delay="0"/>
                                  </p:stCondLst>
                                  <p:childTnLst>
                                    <p:set>
                                      <p:cBhvr>
                                        <p:cTn id="31" dur="1" fill="hold">
                                          <p:stCondLst>
                                            <p:cond delay="0"/>
                                          </p:stCondLst>
                                        </p:cTn>
                                        <p:tgtEl>
                                          <p:spTgt spid="9">
                                            <p:txEl>
                                              <p:pRg st="3" end="3"/>
                                            </p:txEl>
                                          </p:spTgt>
                                        </p:tgtEl>
                                        <p:attrNameLst>
                                          <p:attrName>style.visibility</p:attrName>
                                        </p:attrNameLst>
                                      </p:cBhvr>
                                      <p:to>
                                        <p:strVal val="visible"/>
                                      </p:to>
                                    </p:set>
                                    <p:anim calcmode="lin" valueType="num">
                                      <p:cBhvr additive="base">
                                        <p:cTn id="32"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2" presetClass="entr" presetSubtype="4" fill="hold" grpId="0" nodeType="afterEffect">
                                  <p:stCondLst>
                                    <p:cond delay="0"/>
                                  </p:stCondLst>
                                  <p:childTnLst>
                                    <p:set>
                                      <p:cBhvr>
                                        <p:cTn id="36" dur="1" fill="hold">
                                          <p:stCondLst>
                                            <p:cond delay="0"/>
                                          </p:stCondLst>
                                        </p:cTn>
                                        <p:tgtEl>
                                          <p:spTgt spid="9">
                                            <p:txEl>
                                              <p:pRg st="4" end="4"/>
                                            </p:txEl>
                                          </p:spTgt>
                                        </p:tgtEl>
                                        <p:attrNameLst>
                                          <p:attrName>style.visibility</p:attrName>
                                        </p:attrNameLst>
                                      </p:cBhvr>
                                      <p:to>
                                        <p:strVal val="visible"/>
                                      </p:to>
                                    </p:set>
                                    <p:anim calcmode="lin" valueType="num">
                                      <p:cBhvr additive="base">
                                        <p:cTn id="37"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336983699"/>
              </p:ext>
            </p:extLst>
          </p:nvPr>
        </p:nvGraphicFramePr>
        <p:xfrm>
          <a:off x="495300" y="2324100"/>
          <a:ext cx="8915400" cy="3238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304800" y="-76200"/>
            <a:ext cx="8153400" cy="1143000"/>
          </a:xfrm>
        </p:spPr>
        <p:txBody>
          <a:bodyPr>
            <a:normAutofit/>
          </a:bodyPr>
          <a:lstStyle/>
          <a:p>
            <a:pPr algn="ctr"/>
            <a:r>
              <a:rPr lang="en-US" sz="2400" dirty="0" smtClean="0">
                <a:solidFill>
                  <a:schemeClr val="accent1"/>
                </a:solidFill>
                <a:latin typeface="Verdana" pitchFamily="34" charset="0"/>
                <a:ea typeface="Verdana" pitchFamily="34" charset="0"/>
                <a:cs typeface="Verdana" pitchFamily="34" charset="0"/>
              </a:rPr>
              <a:t>Process of Appeal under GST (Up to Tribunal)</a:t>
            </a:r>
            <a:endParaRPr lang="en-US" sz="2400" dirty="0">
              <a:solidFill>
                <a:schemeClr val="accent1"/>
              </a:solidFill>
              <a:latin typeface="Verdana" pitchFamily="34" charset="0"/>
              <a:ea typeface="Verdana" pitchFamily="34" charset="0"/>
              <a:cs typeface="Verdana" pitchFamily="34" charset="0"/>
            </a:endParaRPr>
          </a:p>
        </p:txBody>
      </p:sp>
      <p:sp>
        <p:nvSpPr>
          <p:cNvPr id="6" name="Oval 7"/>
          <p:cNvSpPr>
            <a:spLocks noChangeArrowheads="1"/>
          </p:cNvSpPr>
          <p:nvPr/>
        </p:nvSpPr>
        <p:spPr bwMode="auto">
          <a:xfrm>
            <a:off x="2468564" y="1888685"/>
            <a:ext cx="427038" cy="393700"/>
          </a:xfrm>
          <a:prstGeom prst="ellipse">
            <a:avLst/>
          </a:prstGeom>
          <a:solidFill>
            <a:srgbClr val="1B2A4B"/>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r>
              <a:rPr lang="en-US" sz="1600" b="1" dirty="0" smtClean="0">
                <a:solidFill>
                  <a:schemeClr val="bg1"/>
                </a:solidFill>
              </a:rPr>
              <a:t>98</a:t>
            </a:r>
            <a:endParaRPr lang="en-US" sz="1600" b="1" dirty="0">
              <a:solidFill>
                <a:schemeClr val="bg1"/>
              </a:solidFill>
            </a:endParaRPr>
          </a:p>
        </p:txBody>
      </p:sp>
      <p:sp>
        <p:nvSpPr>
          <p:cNvPr id="8" name="Oval 7"/>
          <p:cNvSpPr>
            <a:spLocks noChangeArrowheads="1"/>
          </p:cNvSpPr>
          <p:nvPr/>
        </p:nvSpPr>
        <p:spPr bwMode="auto">
          <a:xfrm>
            <a:off x="5492352" y="1874398"/>
            <a:ext cx="427038" cy="393700"/>
          </a:xfrm>
          <a:prstGeom prst="ellipse">
            <a:avLst/>
          </a:prstGeom>
          <a:solidFill>
            <a:srgbClr val="1B2A4B"/>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r>
              <a:rPr lang="en-US" sz="1600" b="1" dirty="0" smtClean="0">
                <a:solidFill>
                  <a:schemeClr val="bg1"/>
                </a:solidFill>
              </a:rPr>
              <a:t>100</a:t>
            </a:r>
            <a:endParaRPr lang="en-US" sz="1600" b="1" dirty="0">
              <a:solidFill>
                <a:schemeClr val="bg1"/>
              </a:solidFill>
            </a:endParaRPr>
          </a:p>
        </p:txBody>
      </p:sp>
      <p:sp>
        <p:nvSpPr>
          <p:cNvPr id="9" name="Oval 7"/>
          <p:cNvSpPr>
            <a:spLocks noChangeArrowheads="1"/>
          </p:cNvSpPr>
          <p:nvPr/>
        </p:nvSpPr>
        <p:spPr bwMode="auto">
          <a:xfrm>
            <a:off x="7002860" y="1874398"/>
            <a:ext cx="427038" cy="393700"/>
          </a:xfrm>
          <a:prstGeom prst="ellipse">
            <a:avLst/>
          </a:prstGeom>
          <a:solidFill>
            <a:srgbClr val="1B2A4B"/>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r>
              <a:rPr lang="en-US" sz="1600" b="1" dirty="0" smtClean="0">
                <a:solidFill>
                  <a:schemeClr val="bg1"/>
                </a:solidFill>
              </a:rPr>
              <a:t>101</a:t>
            </a:r>
            <a:endParaRPr lang="en-US" sz="1600" b="1" dirty="0">
              <a:solidFill>
                <a:schemeClr val="bg1"/>
              </a:solidFill>
            </a:endParaRPr>
          </a:p>
        </p:txBody>
      </p:sp>
      <p:sp>
        <p:nvSpPr>
          <p:cNvPr id="10" name="Oval 7"/>
          <p:cNvSpPr>
            <a:spLocks noChangeArrowheads="1"/>
          </p:cNvSpPr>
          <p:nvPr/>
        </p:nvSpPr>
        <p:spPr bwMode="auto">
          <a:xfrm>
            <a:off x="8507415" y="1874398"/>
            <a:ext cx="427038" cy="393700"/>
          </a:xfrm>
          <a:prstGeom prst="ellipse">
            <a:avLst/>
          </a:prstGeom>
          <a:solidFill>
            <a:srgbClr val="1B2A4B"/>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r>
              <a:rPr lang="en-US" sz="1600" b="1" dirty="0" smtClean="0">
                <a:solidFill>
                  <a:schemeClr val="bg1"/>
                </a:solidFill>
              </a:rPr>
              <a:t>102</a:t>
            </a:r>
            <a:endParaRPr lang="en-US" sz="1600" b="1" dirty="0">
              <a:solidFill>
                <a:schemeClr val="bg1"/>
              </a:solidFill>
            </a:endParaRPr>
          </a:p>
        </p:txBody>
      </p:sp>
      <p:sp>
        <p:nvSpPr>
          <p:cNvPr id="19" name="Oval 18"/>
          <p:cNvSpPr>
            <a:spLocks noChangeArrowheads="1"/>
          </p:cNvSpPr>
          <p:nvPr/>
        </p:nvSpPr>
        <p:spPr bwMode="auto">
          <a:xfrm>
            <a:off x="4007647" y="1892300"/>
            <a:ext cx="427038" cy="393700"/>
          </a:xfrm>
          <a:prstGeom prst="ellipse">
            <a:avLst/>
          </a:prstGeom>
          <a:solidFill>
            <a:srgbClr val="1B2A4B"/>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r>
              <a:rPr lang="en-US" sz="1600" b="1" dirty="0" smtClean="0">
                <a:solidFill>
                  <a:schemeClr val="bg1"/>
                </a:solidFill>
              </a:rPr>
              <a:t>99</a:t>
            </a:r>
            <a:endParaRPr lang="en-US" sz="1600" b="1" dirty="0">
              <a:solidFill>
                <a:schemeClr val="bg1"/>
              </a:solidFill>
            </a:endParaRPr>
          </a:p>
        </p:txBody>
      </p: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248" y="4952999"/>
            <a:ext cx="3019944" cy="1447801"/>
          </a:xfrm>
          <a:prstGeom prst="rect">
            <a:avLst/>
          </a:prstGeom>
        </p:spPr>
      </p:pic>
      <p:pic>
        <p:nvPicPr>
          <p:cNvPr id="12" name="Picture 11" descr="SA..GIF"/>
          <p:cNvPicPr>
            <a:picLocks noChangeAspect="1"/>
          </p:cNvPicPr>
          <p:nvPr/>
        </p:nvPicPr>
        <p:blipFill>
          <a:blip r:embed="rId8"/>
          <a:stretch>
            <a:fillRect/>
          </a:stretch>
        </p:blipFill>
        <p:spPr>
          <a:xfrm>
            <a:off x="8534400" y="0"/>
            <a:ext cx="895350" cy="742950"/>
          </a:xfrm>
          <a:prstGeom prst="rect">
            <a:avLst/>
          </a:prstGeom>
        </p:spPr>
      </p:pic>
      <p:cxnSp>
        <p:nvCxnSpPr>
          <p:cNvPr id="13" name="Straight Connector 12"/>
          <p:cNvCxnSpPr/>
          <p:nvPr/>
        </p:nvCxnSpPr>
        <p:spPr>
          <a:xfrm>
            <a:off x="0" y="838200"/>
            <a:ext cx="99060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433585"/>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
                                        <p:tgtEl>
                                          <p:spTgt spid="19"/>
                                        </p:tgtEl>
                                      </p:cBhvr>
                                    </p:animEffect>
                                  </p:childTnLst>
                                </p:cTn>
                              </p:par>
                            </p:childTnLst>
                          </p:cTn>
                        </p:par>
                        <p:par>
                          <p:cTn id="16" fill="hold">
                            <p:stCondLst>
                              <p:cond delay="251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301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351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4010"/>
                            </p:stCondLst>
                            <p:childTnLst>
                              <p:par>
                                <p:cTn id="29" presetID="45"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2000"/>
                                        <p:tgtEl>
                                          <p:spTgt spid="7"/>
                                        </p:tgtEl>
                                      </p:cBhvr>
                                    </p:animEffect>
                                    <p:anim calcmode="lin" valueType="num">
                                      <p:cBhvr>
                                        <p:cTn id="32" dur="2000" fill="hold"/>
                                        <p:tgtEl>
                                          <p:spTgt spid="7"/>
                                        </p:tgtEl>
                                        <p:attrNameLst>
                                          <p:attrName>ppt_w</p:attrName>
                                        </p:attrNameLst>
                                      </p:cBhvr>
                                      <p:tavLst>
                                        <p:tav tm="0" fmla="#ppt_w*sin(2.5*pi*$)">
                                          <p:val>
                                            <p:fltVal val="0"/>
                                          </p:val>
                                        </p:tav>
                                        <p:tav tm="100000">
                                          <p:val>
                                            <p:fltVal val="1"/>
                                          </p:val>
                                        </p:tav>
                                      </p:tavLst>
                                    </p:anim>
                                    <p:anim calcmode="lin" valueType="num">
                                      <p:cBhvr>
                                        <p:cTn id="33"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animBg="1"/>
      <p:bldP spid="8" grpId="0" animBg="1"/>
      <p:bldP spid="9" grpId="0" animBg="1"/>
      <p:bldP spid="10"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962895" cy="520700"/>
          </a:xfrm>
        </p:spPr>
        <p:txBody>
          <a:bodyPr>
            <a:noAutofit/>
          </a:bodyPr>
          <a:lstStyle/>
          <a:p>
            <a:pPr algn="ctr"/>
            <a:r>
              <a:rPr lang="en-US" sz="2400" dirty="0" smtClean="0">
                <a:solidFill>
                  <a:schemeClr val="accent1"/>
                </a:solidFill>
                <a:latin typeface="Verdana" pitchFamily="34" charset="0"/>
                <a:ea typeface="Verdana" pitchFamily="34" charset="0"/>
                <a:cs typeface="Verdana" pitchFamily="34" charset="0"/>
              </a:rPr>
              <a:t>Party Appeals to First Appellate Authority (Sec. 98)</a:t>
            </a:r>
            <a:endParaRPr lang="en-US" sz="2400" dirty="0">
              <a:solidFill>
                <a:schemeClr val="accent1"/>
              </a:solidFill>
              <a:latin typeface="Verdana" pitchFamily="34" charset="0"/>
              <a:ea typeface="Verdana" pitchFamily="34" charset="0"/>
              <a:cs typeface="Verdana" pitchFamily="34" charset="0"/>
            </a:endParaRPr>
          </a:p>
        </p:txBody>
      </p:sp>
      <p:sp>
        <p:nvSpPr>
          <p:cNvPr id="7" name="Rectangle 6"/>
          <p:cNvSpPr/>
          <p:nvPr/>
        </p:nvSpPr>
        <p:spPr>
          <a:xfrm>
            <a:off x="304800" y="1219200"/>
            <a:ext cx="7315200" cy="4293483"/>
          </a:xfrm>
          <a:prstGeom prst="rect">
            <a:avLst/>
          </a:prstGeom>
        </p:spPr>
        <p:txBody>
          <a:bodyPr wrap="square">
            <a:spAutoFit/>
          </a:bodyPr>
          <a:lstStyle/>
          <a:p>
            <a:pPr marL="342900" indent="-342900" algn="just">
              <a:lnSpc>
                <a:spcPct val="150000"/>
              </a:lnSpc>
              <a:buSzPct val="200000"/>
              <a:buBlip>
                <a:blip r:embed="rId3"/>
              </a:buBlip>
            </a:pPr>
            <a:r>
              <a:rPr lang="en-US" sz="1400" b="1" dirty="0" smtClean="0">
                <a:latin typeface="Verdana" panose="020B0604030504040204" pitchFamily="34" charset="0"/>
                <a:ea typeface="Verdana" panose="020B0604030504040204" pitchFamily="34" charset="0"/>
                <a:cs typeface="Verdana" panose="020B0604030504040204" pitchFamily="34" charset="0"/>
              </a:rPr>
              <a:t>Original Adjudicating Authority </a:t>
            </a:r>
            <a:r>
              <a:rPr lang="en-US" sz="1400" dirty="0" smtClean="0">
                <a:latin typeface="Verdana" panose="020B0604030504040204" pitchFamily="34" charset="0"/>
                <a:ea typeface="Verdana" panose="020B0604030504040204" pitchFamily="34" charset="0"/>
                <a:cs typeface="Verdana" panose="020B0604030504040204" pitchFamily="34" charset="0"/>
              </a:rPr>
              <a:t>passes an adjudication order.</a:t>
            </a:r>
          </a:p>
          <a:p>
            <a:pPr marL="342900" indent="-342900" algn="just">
              <a:lnSpc>
                <a:spcPct val="150000"/>
              </a:lnSpc>
              <a:buSzPct val="200000"/>
              <a:buBlip>
                <a:blip r:embed="rId3"/>
              </a:buBlip>
            </a:pPr>
            <a:r>
              <a:rPr lang="en-US" sz="1400" dirty="0" smtClean="0">
                <a:latin typeface="Verdana" panose="020B0604030504040204" pitchFamily="34" charset="0"/>
                <a:ea typeface="Verdana" panose="020B0604030504040204" pitchFamily="34" charset="0"/>
                <a:cs typeface="Verdana" panose="020B0604030504040204" pitchFamily="34" charset="0"/>
              </a:rPr>
              <a:t>The party</a:t>
            </a:r>
            <a:r>
              <a:rPr lang="en-US" sz="1400" b="1" dirty="0" smtClean="0">
                <a:latin typeface="Verdana" panose="020B0604030504040204" pitchFamily="34" charset="0"/>
                <a:ea typeface="Verdana" panose="020B0604030504040204" pitchFamily="34" charset="0"/>
                <a:cs typeface="Verdana" panose="020B0604030504040204" pitchFamily="34" charset="0"/>
              </a:rPr>
              <a:t> </a:t>
            </a:r>
            <a:r>
              <a:rPr lang="en-US" sz="1400" dirty="0" smtClean="0">
                <a:latin typeface="Verdana" panose="020B0604030504040204" pitchFamily="34" charset="0"/>
                <a:ea typeface="Verdana" panose="020B0604030504040204" pitchFamily="34" charset="0"/>
                <a:cs typeface="Verdana" panose="020B0604030504040204" pitchFamily="34" charset="0"/>
              </a:rPr>
              <a:t>may accept the order or may appeal against it to the First Appellate Authority.</a:t>
            </a:r>
          </a:p>
          <a:p>
            <a:pPr marL="342900" indent="-342900" algn="just">
              <a:lnSpc>
                <a:spcPct val="150000"/>
              </a:lnSpc>
              <a:buSzPct val="200000"/>
              <a:buBlip>
                <a:blip r:embed="rId3"/>
              </a:buBlip>
            </a:pPr>
            <a:r>
              <a:rPr lang="en-US" sz="1400" dirty="0" smtClean="0">
                <a:latin typeface="Verdana" panose="020B0604030504040204" pitchFamily="34" charset="0"/>
                <a:ea typeface="Verdana" panose="020B0604030504040204" pitchFamily="34" charset="0"/>
                <a:cs typeface="Verdana" panose="020B0604030504040204" pitchFamily="34" charset="0"/>
              </a:rPr>
              <a:t>Appeal to be made within 3 months, which may be extended by 1 month by the First Appellate Authority (on satisfaction of sufficient cause)</a:t>
            </a:r>
          </a:p>
          <a:p>
            <a:pPr marL="285750" indent="-285750" algn="just">
              <a:lnSpc>
                <a:spcPct val="150000"/>
              </a:lnSpc>
              <a:buSzPct val="200000"/>
              <a:buBlip>
                <a:blip r:embed="rId3"/>
              </a:buBlip>
            </a:pP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marL="342900" indent="-342900" algn="just">
              <a:lnSpc>
                <a:spcPct val="150000"/>
              </a:lnSpc>
              <a:buSzPct val="200000"/>
              <a:buBlip>
                <a:blip r:embed="rId3"/>
              </a:buBlip>
            </a:pPr>
            <a:r>
              <a:rPr lang="en-US" sz="1400" dirty="0" smtClean="0">
                <a:latin typeface="Verdana" panose="020B0604030504040204" pitchFamily="34" charset="0"/>
                <a:ea typeface="Verdana" panose="020B0604030504040204" pitchFamily="34" charset="0"/>
                <a:cs typeface="Verdana" panose="020B0604030504040204" pitchFamily="34" charset="0"/>
              </a:rPr>
              <a:t>The First Appellate Authority, following principles of natural justice, shall</a:t>
            </a:r>
          </a:p>
          <a:p>
            <a:pPr marL="742950" lvl="1" indent="-285750" algn="just">
              <a:lnSpc>
                <a:spcPct val="150000"/>
              </a:lnSpc>
              <a:buSzPct val="200000"/>
              <a:buBlip>
                <a:blip r:embed="rId4"/>
              </a:buBlip>
            </a:pPr>
            <a:r>
              <a:rPr lang="en-US" sz="1400" dirty="0" smtClean="0">
                <a:latin typeface="Verdana" panose="020B0604030504040204" pitchFamily="34" charset="0"/>
                <a:ea typeface="Verdana" panose="020B0604030504040204" pitchFamily="34" charset="0"/>
                <a:cs typeface="Verdana" panose="020B0604030504040204" pitchFamily="34" charset="0"/>
              </a:rPr>
              <a:t>give an opportunity to the appellant of being </a:t>
            </a:r>
            <a:r>
              <a:rPr lang="en-US" sz="1400" b="1" dirty="0" smtClean="0">
                <a:latin typeface="Verdana" panose="020B0604030504040204" pitchFamily="34" charset="0"/>
                <a:ea typeface="Verdana" panose="020B0604030504040204" pitchFamily="34" charset="0"/>
                <a:cs typeface="Verdana" panose="020B0604030504040204" pitchFamily="34" charset="0"/>
              </a:rPr>
              <a:t>heard, </a:t>
            </a:r>
          </a:p>
          <a:p>
            <a:pPr marL="742950" lvl="1" indent="-285750" algn="just">
              <a:lnSpc>
                <a:spcPct val="150000"/>
              </a:lnSpc>
              <a:buSzPct val="200000"/>
              <a:buBlip>
                <a:blip r:embed="rId4"/>
              </a:buBlip>
            </a:pPr>
            <a:r>
              <a:rPr lang="en-US" sz="1400" dirty="0" smtClean="0">
                <a:latin typeface="Verdana" panose="020B0604030504040204" pitchFamily="34" charset="0"/>
                <a:ea typeface="Verdana" panose="020B0604030504040204" pitchFamily="34" charset="0"/>
                <a:cs typeface="Verdana" panose="020B0604030504040204" pitchFamily="34" charset="0"/>
              </a:rPr>
              <a:t>if sufficient cause is shown at any stage of hearing of an appeal, grant an </a:t>
            </a:r>
            <a:r>
              <a:rPr lang="en-US" sz="1400" b="1" dirty="0" smtClean="0">
                <a:latin typeface="Verdana" panose="020B0604030504040204" pitchFamily="34" charset="0"/>
                <a:ea typeface="Verdana" panose="020B0604030504040204" pitchFamily="34" charset="0"/>
                <a:cs typeface="Verdana" panose="020B0604030504040204" pitchFamily="34" charset="0"/>
              </a:rPr>
              <a:t>adjournment</a:t>
            </a:r>
            <a:r>
              <a:rPr lang="en-US" sz="1400" dirty="0" smtClean="0">
                <a:latin typeface="Verdana" panose="020B0604030504040204" pitchFamily="34" charset="0"/>
                <a:ea typeface="Verdana" panose="020B0604030504040204" pitchFamily="34" charset="0"/>
                <a:cs typeface="Verdana" panose="020B0604030504040204" pitchFamily="34" charset="0"/>
              </a:rPr>
              <a:t> (maximum three times)</a:t>
            </a:r>
          </a:p>
          <a:p>
            <a:pPr marL="342900" indent="-342900" algn="just">
              <a:lnSpc>
                <a:spcPct val="150000"/>
              </a:lnSpc>
              <a:buSzPct val="200000"/>
              <a:buBlip>
                <a:blip r:embed="rId3"/>
              </a:buBlip>
            </a:pP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marL="342900" indent="-342900" algn="just">
              <a:lnSpc>
                <a:spcPct val="150000"/>
              </a:lnSpc>
              <a:buSzPct val="200000"/>
              <a:buBlip>
                <a:blip r:embed="rId3"/>
              </a:buBlip>
            </a:pPr>
            <a:r>
              <a:rPr lang="en-US" sz="1400" dirty="0" smtClean="0">
                <a:latin typeface="Verdana" panose="020B0604030504040204" pitchFamily="34" charset="0"/>
                <a:ea typeface="Verdana" panose="020B0604030504040204" pitchFamily="34" charset="0"/>
                <a:cs typeface="Verdana" panose="020B0604030504040204" pitchFamily="34" charset="0"/>
              </a:rPr>
              <a:t>The First Appellate Authority may allow (if satisfied) appellant to introduce a ground of appeal not specified in the original grounds of appeal</a:t>
            </a:r>
            <a:endParaRPr lang="en-US" sz="1800" dirty="0"/>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46023" y="2895600"/>
            <a:ext cx="2031381" cy="3393678"/>
          </a:xfrm>
          <a:prstGeom prst="rect">
            <a:avLst/>
          </a:prstGeom>
        </p:spPr>
      </p:pic>
      <p:pic>
        <p:nvPicPr>
          <p:cNvPr id="8" name="Picture 7" descr="SA..GIF"/>
          <p:cNvPicPr>
            <a:picLocks noChangeAspect="1"/>
          </p:cNvPicPr>
          <p:nvPr/>
        </p:nvPicPr>
        <p:blipFill>
          <a:blip r:embed="rId6"/>
          <a:stretch>
            <a:fillRect/>
          </a:stretch>
        </p:blipFill>
        <p:spPr>
          <a:xfrm>
            <a:off x="8534400" y="0"/>
            <a:ext cx="895350" cy="742950"/>
          </a:xfrm>
          <a:prstGeom prst="rect">
            <a:avLst/>
          </a:prstGeom>
        </p:spPr>
      </p:pic>
      <p:cxnSp>
        <p:nvCxnSpPr>
          <p:cNvPr id="9" name="Straight Connector 8"/>
          <p:cNvCxnSpPr/>
          <p:nvPr/>
        </p:nvCxnSpPr>
        <p:spPr>
          <a:xfrm>
            <a:off x="0" y="1065212"/>
            <a:ext cx="99060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0829778"/>
      </p:ext>
    </p:extLst>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10" presetClass="entr" presetSubtype="0" fill="hold"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250"/>
                                        <p:tgtEl>
                                          <p:spTgt spid="7">
                                            <p:txEl>
                                              <p:pRg st="0" end="0"/>
                                            </p:txEl>
                                          </p:spTgt>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250"/>
                                        <p:tgtEl>
                                          <p:spTgt spid="7">
                                            <p:txEl>
                                              <p:pRg st="1" end="1"/>
                                            </p:txEl>
                                          </p:spTgt>
                                        </p:tgtEl>
                                      </p:cBhvr>
                                    </p:animEffect>
                                  </p:childTnLst>
                                </p:cTn>
                              </p:par>
                            </p:childTnLst>
                          </p:cTn>
                        </p:par>
                        <p:par>
                          <p:cTn id="17" fill="hold">
                            <p:stCondLst>
                              <p:cond delay="1250"/>
                            </p:stCondLst>
                            <p:childTnLst>
                              <p:par>
                                <p:cTn id="18" presetID="10" presetClass="entr" presetSubtype="0" fill="hold" nodeType="after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fade">
                                      <p:cBhvr>
                                        <p:cTn id="20" dur="250"/>
                                        <p:tgtEl>
                                          <p:spTgt spid="7">
                                            <p:txEl>
                                              <p:pRg st="2" end="2"/>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7">
                                            <p:txEl>
                                              <p:pRg st="4" end="4"/>
                                            </p:txEl>
                                          </p:spTgt>
                                        </p:tgtEl>
                                        <p:attrNameLst>
                                          <p:attrName>style.visibility</p:attrName>
                                        </p:attrNameLst>
                                      </p:cBhvr>
                                      <p:to>
                                        <p:strVal val="visible"/>
                                      </p:to>
                                    </p:set>
                                    <p:animEffect transition="in" filter="fade">
                                      <p:cBhvr>
                                        <p:cTn id="24" dur="250"/>
                                        <p:tgtEl>
                                          <p:spTgt spid="7">
                                            <p:txEl>
                                              <p:pRg st="4" end="4"/>
                                            </p:txEl>
                                          </p:spTgt>
                                        </p:tgtEl>
                                      </p:cBhvr>
                                    </p:animEffect>
                                  </p:childTnLst>
                                </p:cTn>
                              </p:par>
                            </p:childTnLst>
                          </p:cTn>
                        </p:par>
                        <p:par>
                          <p:cTn id="25" fill="hold">
                            <p:stCondLst>
                              <p:cond delay="1750"/>
                            </p:stCondLst>
                            <p:childTnLst>
                              <p:par>
                                <p:cTn id="26" presetID="10" presetClass="entr" presetSubtype="0" fill="hold" nodeType="afterEffect">
                                  <p:stCondLst>
                                    <p:cond delay="0"/>
                                  </p:stCondLst>
                                  <p:childTnLst>
                                    <p:set>
                                      <p:cBhvr>
                                        <p:cTn id="27" dur="1" fill="hold">
                                          <p:stCondLst>
                                            <p:cond delay="0"/>
                                          </p:stCondLst>
                                        </p:cTn>
                                        <p:tgtEl>
                                          <p:spTgt spid="7">
                                            <p:txEl>
                                              <p:pRg st="5" end="5"/>
                                            </p:txEl>
                                          </p:spTgt>
                                        </p:tgtEl>
                                        <p:attrNameLst>
                                          <p:attrName>style.visibility</p:attrName>
                                        </p:attrNameLst>
                                      </p:cBhvr>
                                      <p:to>
                                        <p:strVal val="visible"/>
                                      </p:to>
                                    </p:set>
                                    <p:animEffect transition="in" filter="fade">
                                      <p:cBhvr>
                                        <p:cTn id="28" dur="250"/>
                                        <p:tgtEl>
                                          <p:spTgt spid="7">
                                            <p:txEl>
                                              <p:pRg st="5" end="5"/>
                                            </p:txEl>
                                          </p:spTgt>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fade">
                                      <p:cBhvr>
                                        <p:cTn id="32" dur="250"/>
                                        <p:tgtEl>
                                          <p:spTgt spid="7">
                                            <p:txEl>
                                              <p:pRg st="6" end="6"/>
                                            </p:txEl>
                                          </p:spTgt>
                                        </p:tgtEl>
                                      </p:cBhvr>
                                    </p:animEffect>
                                  </p:childTnLst>
                                </p:cTn>
                              </p:par>
                            </p:childTnLst>
                          </p:cTn>
                        </p:par>
                        <p:par>
                          <p:cTn id="33" fill="hold">
                            <p:stCondLst>
                              <p:cond delay="2250"/>
                            </p:stCondLst>
                            <p:childTnLst>
                              <p:par>
                                <p:cTn id="34" presetID="10" presetClass="entr" presetSubtype="0" fill="hold" nodeType="afterEffect">
                                  <p:stCondLst>
                                    <p:cond delay="0"/>
                                  </p:stCondLst>
                                  <p:childTnLst>
                                    <p:set>
                                      <p:cBhvr>
                                        <p:cTn id="35" dur="1" fill="hold">
                                          <p:stCondLst>
                                            <p:cond delay="0"/>
                                          </p:stCondLst>
                                        </p:cTn>
                                        <p:tgtEl>
                                          <p:spTgt spid="7">
                                            <p:txEl>
                                              <p:pRg st="8" end="8"/>
                                            </p:txEl>
                                          </p:spTgt>
                                        </p:tgtEl>
                                        <p:attrNameLst>
                                          <p:attrName>style.visibility</p:attrName>
                                        </p:attrNameLst>
                                      </p:cBhvr>
                                      <p:to>
                                        <p:strVal val="visible"/>
                                      </p:to>
                                    </p:set>
                                    <p:animEffect transition="in" filter="fade">
                                      <p:cBhvr>
                                        <p:cTn id="36" dur="250"/>
                                        <p:tgtEl>
                                          <p:spTgt spid="7">
                                            <p:txEl>
                                              <p:pRg st="8" end="8"/>
                                            </p:txEl>
                                          </p:spTgt>
                                        </p:tgtEl>
                                      </p:cBhvr>
                                    </p:animEffect>
                                  </p:childTnLst>
                                </p:cTn>
                              </p:par>
                              <p:par>
                                <p:cTn id="37" presetID="8" presetClass="emph" presetSubtype="0" fill="hold" nodeType="withEffect">
                                  <p:stCondLst>
                                    <p:cond delay="0"/>
                                  </p:stCondLst>
                                  <p:childTnLst>
                                    <p:animRot by="21600000">
                                      <p:cBhvr>
                                        <p:cTn id="38"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10600" cy="809946"/>
          </a:xfrm>
        </p:spPr>
        <p:txBody>
          <a:bodyPr>
            <a:normAutofit/>
          </a:bodyPr>
          <a:lstStyle/>
          <a:p>
            <a:pPr algn="ctr"/>
            <a:r>
              <a:rPr lang="en-US" sz="2400" dirty="0" smtClean="0">
                <a:solidFill>
                  <a:schemeClr val="accent1"/>
                </a:solidFill>
                <a:latin typeface="Verdana" pitchFamily="34" charset="0"/>
                <a:ea typeface="Verdana" pitchFamily="34" charset="0"/>
                <a:cs typeface="Verdana" pitchFamily="34" charset="0"/>
              </a:rPr>
              <a:t>Party Appeals </a:t>
            </a:r>
            <a:r>
              <a:rPr lang="en-US" sz="2400" dirty="0">
                <a:solidFill>
                  <a:schemeClr val="accent1"/>
                </a:solidFill>
                <a:latin typeface="Verdana" pitchFamily="34" charset="0"/>
                <a:ea typeface="Verdana" pitchFamily="34" charset="0"/>
                <a:cs typeface="Verdana" pitchFamily="34" charset="0"/>
              </a:rPr>
              <a:t>to </a:t>
            </a:r>
            <a:r>
              <a:rPr lang="en-US" sz="2400" dirty="0" smtClean="0">
                <a:solidFill>
                  <a:schemeClr val="accent1"/>
                </a:solidFill>
                <a:latin typeface="Verdana" pitchFamily="34" charset="0"/>
                <a:ea typeface="Verdana" pitchFamily="34" charset="0"/>
                <a:cs typeface="Verdana" pitchFamily="34" charset="0"/>
              </a:rPr>
              <a:t>FAA….contd…</a:t>
            </a:r>
            <a:endParaRPr lang="en-US" sz="2400" dirty="0">
              <a:solidFill>
                <a:schemeClr val="accent1"/>
              </a:solidFill>
              <a:latin typeface="Verdana" pitchFamily="34" charset="0"/>
              <a:ea typeface="Verdana" pitchFamily="34" charset="0"/>
              <a:cs typeface="Verdana" pitchFamily="34" charset="0"/>
            </a:endParaRPr>
          </a:p>
        </p:txBody>
      </p:sp>
      <p:sp>
        <p:nvSpPr>
          <p:cNvPr id="7" name="Rectangle 6"/>
          <p:cNvSpPr/>
          <p:nvPr/>
        </p:nvSpPr>
        <p:spPr>
          <a:xfrm>
            <a:off x="304799" y="1066800"/>
            <a:ext cx="6858001" cy="4570482"/>
          </a:xfrm>
          <a:prstGeom prst="rect">
            <a:avLst/>
          </a:prstGeom>
        </p:spPr>
        <p:txBody>
          <a:bodyPr wrap="square">
            <a:spAutoFit/>
          </a:bodyPr>
          <a:lstStyle/>
          <a:p>
            <a:pPr marL="342900" indent="-342900">
              <a:buFont typeface="Arial" panose="020B0604020202020204" pitchFamily="34" charset="0"/>
              <a:buChar char="•"/>
            </a:pPr>
            <a:endParaRPr lang="en-US" sz="1800" dirty="0"/>
          </a:p>
          <a:p>
            <a:pPr marL="342900" indent="-342900" algn="just">
              <a:lnSpc>
                <a:spcPct val="150000"/>
              </a:lnSpc>
              <a:buSzPct val="200000"/>
              <a:buBlip>
                <a:blip r:embed="rId2"/>
              </a:buBlip>
            </a:pPr>
            <a:r>
              <a:rPr lang="en-US" sz="1400" dirty="0">
                <a:latin typeface="Verdana" panose="020B0604030504040204" pitchFamily="34" charset="0"/>
                <a:ea typeface="Verdana" panose="020B0604030504040204" pitchFamily="34" charset="0"/>
                <a:cs typeface="Verdana" panose="020B0604030504040204" pitchFamily="34" charset="0"/>
              </a:rPr>
              <a:t>The First Appellate </a:t>
            </a:r>
            <a:r>
              <a:rPr lang="en-US" sz="1400" dirty="0" smtClean="0">
                <a:latin typeface="Verdana" panose="020B0604030504040204" pitchFamily="34" charset="0"/>
                <a:ea typeface="Verdana" panose="020B0604030504040204" pitchFamily="34" charset="0"/>
                <a:cs typeface="Verdana" panose="020B0604030504040204" pitchFamily="34" charset="0"/>
              </a:rPr>
              <a:t>Authority will pass </a:t>
            </a:r>
            <a:r>
              <a:rPr lang="en-US" sz="1400" dirty="0">
                <a:latin typeface="Verdana" panose="020B0604030504040204" pitchFamily="34" charset="0"/>
                <a:ea typeface="Verdana" panose="020B0604030504040204" pitchFamily="34" charset="0"/>
                <a:cs typeface="Verdana" panose="020B0604030504040204" pitchFamily="34" charset="0"/>
              </a:rPr>
              <a:t>a </a:t>
            </a:r>
            <a:r>
              <a:rPr lang="en-US" sz="1400" b="1" dirty="0">
                <a:latin typeface="Verdana" panose="020B0604030504040204" pitchFamily="34" charset="0"/>
                <a:ea typeface="Verdana" panose="020B0604030504040204" pitchFamily="34" charset="0"/>
                <a:cs typeface="Verdana" panose="020B0604030504040204" pitchFamily="34" charset="0"/>
              </a:rPr>
              <a:t>written</a:t>
            </a:r>
            <a:r>
              <a:rPr lang="en-US" sz="1400" dirty="0">
                <a:latin typeface="Verdana" panose="020B0604030504040204" pitchFamily="34" charset="0"/>
                <a:ea typeface="Verdana" panose="020B0604030504040204" pitchFamily="34" charset="0"/>
                <a:cs typeface="Verdana" panose="020B0604030504040204" pitchFamily="34" charset="0"/>
              </a:rPr>
              <a:t> order, as it </a:t>
            </a:r>
            <a:r>
              <a:rPr lang="en-US" sz="1400" dirty="0" smtClean="0">
                <a:latin typeface="Verdana" panose="020B0604030504040204" pitchFamily="34" charset="0"/>
                <a:ea typeface="Verdana" panose="020B0604030504040204" pitchFamily="34" charset="0"/>
                <a:cs typeface="Verdana" panose="020B0604030504040204" pitchFamily="34" charset="0"/>
              </a:rPr>
              <a:t>thinks </a:t>
            </a:r>
            <a:r>
              <a:rPr lang="en-US" sz="1400" dirty="0">
                <a:latin typeface="Verdana" panose="020B0604030504040204" pitchFamily="34" charset="0"/>
                <a:ea typeface="Verdana" panose="020B0604030504040204" pitchFamily="34" charset="0"/>
                <a:cs typeface="Verdana" panose="020B0604030504040204" pitchFamily="34" charset="0"/>
              </a:rPr>
              <a:t>just and proper, confirming, modifying or annulling the decision or order appealed against</a:t>
            </a:r>
            <a:r>
              <a:rPr lang="en-US" sz="1400" dirty="0" smtClean="0">
                <a:latin typeface="Verdana" panose="020B0604030504040204" pitchFamily="34" charset="0"/>
                <a:ea typeface="Verdana" panose="020B0604030504040204" pitchFamily="34" charset="0"/>
                <a:cs typeface="Verdana" panose="020B0604030504040204" pitchFamily="34" charset="0"/>
              </a:rPr>
              <a:t>.</a:t>
            </a:r>
          </a:p>
          <a:p>
            <a:pPr marL="342900" indent="-342900" algn="just">
              <a:lnSpc>
                <a:spcPct val="150000"/>
              </a:lnSpc>
              <a:buSzPct val="200000"/>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342900" indent="-342900" algn="just">
              <a:lnSpc>
                <a:spcPct val="150000"/>
              </a:lnSpc>
              <a:buSzPct val="200000"/>
              <a:buBlip>
                <a:blip r:embed="rId2"/>
              </a:buBlip>
            </a:pPr>
            <a:r>
              <a:rPr lang="en-US" sz="1400" dirty="0" smtClean="0">
                <a:latin typeface="Verdana" panose="020B0604030504040204" pitchFamily="34" charset="0"/>
                <a:ea typeface="Verdana" panose="020B0604030504040204" pitchFamily="34" charset="0"/>
                <a:cs typeface="Verdana" panose="020B0604030504040204" pitchFamily="34" charset="0"/>
              </a:rPr>
              <a:t>But the FAA cannot enhance original </a:t>
            </a:r>
            <a:r>
              <a:rPr lang="en-US" sz="1400" dirty="0">
                <a:latin typeface="Verdana" panose="020B0604030504040204" pitchFamily="34" charset="0"/>
                <a:ea typeface="Verdana" panose="020B0604030504040204" pitchFamily="34" charset="0"/>
                <a:cs typeface="Verdana" panose="020B0604030504040204" pitchFamily="34" charset="0"/>
              </a:rPr>
              <a:t>amount </a:t>
            </a:r>
            <a:r>
              <a:rPr lang="en-US" sz="1400" dirty="0" smtClean="0">
                <a:latin typeface="Verdana" panose="020B0604030504040204" pitchFamily="34" charset="0"/>
                <a:ea typeface="Verdana" panose="020B0604030504040204" pitchFamily="34" charset="0"/>
                <a:cs typeface="Verdana" panose="020B0604030504040204" pitchFamily="34" charset="0"/>
              </a:rPr>
              <a:t>in </a:t>
            </a:r>
            <a:r>
              <a:rPr lang="en-US" sz="1400" dirty="0">
                <a:latin typeface="Verdana" panose="020B0604030504040204" pitchFamily="34" charset="0"/>
                <a:ea typeface="Verdana" panose="020B0604030504040204" pitchFamily="34" charset="0"/>
                <a:cs typeface="Verdana" panose="020B0604030504040204" pitchFamily="34" charset="0"/>
              </a:rPr>
              <a:t>dispute without giving reasonable opportunity to the appellant for showing </a:t>
            </a:r>
            <a:r>
              <a:rPr lang="en-US" sz="1400" dirty="0" smtClean="0">
                <a:latin typeface="Verdana" panose="020B0604030504040204" pitchFamily="34" charset="0"/>
                <a:ea typeface="Verdana" panose="020B0604030504040204" pitchFamily="34" charset="0"/>
                <a:cs typeface="Verdana" panose="020B0604030504040204" pitchFamily="34" charset="0"/>
              </a:rPr>
              <a:t>cause against such a proposed action.</a:t>
            </a:r>
            <a:endParaRPr lang="en-US" sz="1400" dirty="0">
              <a:latin typeface="Verdana" panose="020B0604030504040204" pitchFamily="34" charset="0"/>
              <a:ea typeface="Verdana" panose="020B0604030504040204" pitchFamily="34" charset="0"/>
              <a:cs typeface="Verdana" panose="020B0604030504040204" pitchFamily="34" charset="0"/>
            </a:endParaRPr>
          </a:p>
          <a:p>
            <a:pPr marL="342900" indent="-342900" algn="just">
              <a:lnSpc>
                <a:spcPct val="150000"/>
              </a:lnSpc>
              <a:buSzPct val="200000"/>
              <a:buBlip>
                <a:blip r:embed="rId2"/>
              </a:buBlip>
            </a:pP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marL="342900" indent="-342900" algn="just">
              <a:lnSpc>
                <a:spcPct val="150000"/>
              </a:lnSpc>
              <a:buSzPct val="200000"/>
              <a:buBlip>
                <a:blip r:embed="rId2"/>
              </a:buBlip>
            </a:pPr>
            <a:r>
              <a:rPr lang="en-US" sz="1400" dirty="0" smtClean="0">
                <a:latin typeface="Verdana" panose="020B0604030504040204" pitchFamily="34" charset="0"/>
                <a:ea typeface="Verdana" panose="020B0604030504040204" pitchFamily="34" charset="0"/>
                <a:cs typeface="Verdana" panose="020B0604030504040204" pitchFamily="34" charset="0"/>
              </a:rPr>
              <a:t>The </a:t>
            </a:r>
            <a:r>
              <a:rPr lang="en-US" sz="1400" dirty="0">
                <a:latin typeface="Verdana" panose="020B0604030504040204" pitchFamily="34" charset="0"/>
                <a:ea typeface="Verdana" panose="020B0604030504040204" pitchFamily="34" charset="0"/>
                <a:cs typeface="Verdana" panose="020B0604030504040204" pitchFamily="34" charset="0"/>
              </a:rPr>
              <a:t>FAA (wherever possible to do so) shall </a:t>
            </a:r>
            <a:r>
              <a:rPr lang="en-US" sz="1400" dirty="0" smtClean="0">
                <a:latin typeface="Verdana" panose="020B0604030504040204" pitchFamily="34" charset="0"/>
                <a:ea typeface="Verdana" panose="020B0604030504040204" pitchFamily="34" charset="0"/>
                <a:cs typeface="Verdana" panose="020B0604030504040204" pitchFamily="34" charset="0"/>
              </a:rPr>
              <a:t>decide </a:t>
            </a:r>
            <a:r>
              <a:rPr lang="en-US" sz="1400" dirty="0">
                <a:latin typeface="Verdana" panose="020B0604030504040204" pitchFamily="34" charset="0"/>
                <a:ea typeface="Verdana" panose="020B0604030504040204" pitchFamily="34" charset="0"/>
                <a:cs typeface="Verdana" panose="020B0604030504040204" pitchFamily="34" charset="0"/>
              </a:rPr>
              <a:t>every appeal within </a:t>
            </a:r>
            <a:r>
              <a:rPr lang="en-US" sz="1400" dirty="0" smtClean="0">
                <a:latin typeface="Verdana" panose="020B0604030504040204" pitchFamily="34" charset="0"/>
                <a:ea typeface="Verdana" panose="020B0604030504040204" pitchFamily="34" charset="0"/>
                <a:cs typeface="Verdana" panose="020B0604030504040204" pitchFamily="34" charset="0"/>
              </a:rPr>
              <a:t>1 </a:t>
            </a:r>
            <a:r>
              <a:rPr lang="en-US" sz="1400" dirty="0">
                <a:latin typeface="Verdana" panose="020B0604030504040204" pitchFamily="34" charset="0"/>
                <a:ea typeface="Verdana" panose="020B0604030504040204" pitchFamily="34" charset="0"/>
                <a:cs typeface="Verdana" panose="020B0604030504040204" pitchFamily="34" charset="0"/>
              </a:rPr>
              <a:t>year </a:t>
            </a: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marL="342900" indent="-342900" algn="just">
              <a:lnSpc>
                <a:spcPct val="150000"/>
              </a:lnSpc>
              <a:buSzPct val="200000"/>
              <a:buBlip>
                <a:blip r:embed="rId2"/>
              </a:buBlip>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342900" indent="-342900" algn="just">
              <a:lnSpc>
                <a:spcPct val="150000"/>
              </a:lnSpc>
              <a:buSzPct val="200000"/>
              <a:buBlip>
                <a:blip r:embed="rId2"/>
              </a:buBlip>
            </a:pPr>
            <a:r>
              <a:rPr lang="en-US" sz="1400" dirty="0" smtClean="0">
                <a:latin typeface="Verdana" panose="020B0604030504040204" pitchFamily="34" charset="0"/>
                <a:ea typeface="Verdana" panose="020B0604030504040204" pitchFamily="34" charset="0"/>
                <a:cs typeface="Verdana" panose="020B0604030504040204" pitchFamily="34" charset="0"/>
              </a:rPr>
              <a:t>Copies of FAA’s order to be sent to the appellant, </a:t>
            </a:r>
            <a:r>
              <a:rPr lang="en-US" sz="1400" dirty="0">
                <a:latin typeface="Verdana" panose="020B0604030504040204" pitchFamily="34" charset="0"/>
                <a:ea typeface="Verdana" panose="020B0604030504040204" pitchFamily="34" charset="0"/>
                <a:cs typeface="Verdana" panose="020B0604030504040204" pitchFamily="34" charset="0"/>
              </a:rPr>
              <a:t>the adjudicating authority, the </a:t>
            </a:r>
            <a:r>
              <a:rPr lang="en-US" sz="1400" dirty="0" smtClean="0">
                <a:latin typeface="Verdana" panose="020B0604030504040204" pitchFamily="34" charset="0"/>
                <a:ea typeface="Verdana" panose="020B0604030504040204" pitchFamily="34" charset="0"/>
                <a:cs typeface="Verdana" panose="020B0604030504040204" pitchFamily="34" charset="0"/>
              </a:rPr>
              <a:t>Commissioner </a:t>
            </a:r>
            <a:r>
              <a:rPr lang="en-US" sz="1400" dirty="0">
                <a:latin typeface="Verdana" panose="020B0604030504040204" pitchFamily="34" charset="0"/>
                <a:ea typeface="Verdana" panose="020B0604030504040204" pitchFamily="34" charset="0"/>
                <a:cs typeface="Verdana" panose="020B0604030504040204" pitchFamily="34" charset="0"/>
              </a:rPr>
              <a:t>of </a:t>
            </a:r>
            <a:r>
              <a:rPr lang="en-US" sz="1400" dirty="0" smtClean="0">
                <a:latin typeface="Verdana" panose="020B0604030504040204" pitchFamily="34" charset="0"/>
                <a:ea typeface="Verdana" panose="020B0604030504040204" pitchFamily="34" charset="0"/>
                <a:cs typeface="Verdana" panose="020B0604030504040204" pitchFamily="34" charset="0"/>
              </a:rPr>
              <a:t>CGST, and the </a:t>
            </a:r>
            <a:r>
              <a:rPr lang="en-US" sz="1400" dirty="0">
                <a:latin typeface="Verdana" panose="020B0604030504040204" pitchFamily="34" charset="0"/>
                <a:ea typeface="Verdana" panose="020B0604030504040204" pitchFamily="34" charset="0"/>
                <a:cs typeface="Verdana" panose="020B0604030504040204" pitchFamily="34" charset="0"/>
              </a:rPr>
              <a:t>Commissioner of </a:t>
            </a:r>
            <a:r>
              <a:rPr lang="en-US" sz="1400" dirty="0" smtClean="0">
                <a:latin typeface="Verdana" panose="020B0604030504040204" pitchFamily="34" charset="0"/>
                <a:ea typeface="Verdana" panose="020B0604030504040204" pitchFamily="34" charset="0"/>
                <a:cs typeface="Verdana" panose="020B0604030504040204" pitchFamily="34" charset="0"/>
              </a:rPr>
              <a:t>SGST</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0" y="2285999"/>
            <a:ext cx="2590800" cy="4121945"/>
          </a:xfrm>
          <a:prstGeom prst="rect">
            <a:avLst/>
          </a:prstGeom>
        </p:spPr>
      </p:pic>
      <p:grpSp>
        <p:nvGrpSpPr>
          <p:cNvPr id="6" name="Group 5"/>
          <p:cNvGrpSpPr/>
          <p:nvPr/>
        </p:nvGrpSpPr>
        <p:grpSpPr>
          <a:xfrm>
            <a:off x="0" y="0"/>
            <a:ext cx="9906000" cy="763588"/>
            <a:chOff x="0" y="0"/>
            <a:chExt cx="9906000" cy="763588"/>
          </a:xfrm>
        </p:grpSpPr>
        <p:pic>
          <p:nvPicPr>
            <p:cNvPr id="8" name="Picture 7" descr="SA..GIF"/>
            <p:cNvPicPr>
              <a:picLocks noChangeAspect="1"/>
            </p:cNvPicPr>
            <p:nvPr/>
          </p:nvPicPr>
          <p:blipFill>
            <a:blip r:embed="rId4"/>
            <a:stretch>
              <a:fillRect/>
            </a:stretch>
          </p:blipFill>
          <p:spPr>
            <a:xfrm>
              <a:off x="8534400" y="0"/>
              <a:ext cx="895350" cy="742950"/>
            </a:xfrm>
            <a:prstGeom prst="rect">
              <a:avLst/>
            </a:prstGeom>
          </p:spPr>
        </p:pic>
        <p:cxnSp>
          <p:nvCxnSpPr>
            <p:cNvPr id="9" name="Straight Connector 8"/>
            <p:cNvCxnSpPr/>
            <p:nvPr/>
          </p:nvCxnSpPr>
          <p:spPr>
            <a:xfrm>
              <a:off x="0" y="762000"/>
              <a:ext cx="9906000" cy="1588"/>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10896321"/>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250"/>
                                        <p:tgtEl>
                                          <p:spTgt spid="7">
                                            <p:txEl>
                                              <p:pRg st="1" end="1"/>
                                            </p:txEl>
                                          </p:spTgt>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animEffect transition="in" filter="fade">
                                      <p:cBhvr>
                                        <p:cTn id="11" dur="250"/>
                                        <p:tgtEl>
                                          <p:spTgt spid="7">
                                            <p:txEl>
                                              <p:pRg st="3" end="3"/>
                                            </p:txEl>
                                          </p:spTgt>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animEffect transition="in" filter="fade">
                                      <p:cBhvr>
                                        <p:cTn id="15" dur="250"/>
                                        <p:tgtEl>
                                          <p:spTgt spid="7">
                                            <p:txEl>
                                              <p:pRg st="5" end="5"/>
                                            </p:txEl>
                                          </p:spTgt>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animEffect transition="in" filter="fade">
                                      <p:cBhvr>
                                        <p:cTn id="19" dur="250"/>
                                        <p:tgtEl>
                                          <p:spTgt spid="7">
                                            <p:txEl>
                                              <p:pRg st="7" end="7"/>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76200"/>
            <a:ext cx="8572500" cy="609600"/>
          </a:xfrm>
        </p:spPr>
        <p:txBody>
          <a:bodyPr>
            <a:normAutofit/>
          </a:bodyPr>
          <a:lstStyle/>
          <a:p>
            <a:pPr algn="ctr"/>
            <a:r>
              <a:rPr lang="en-US" sz="2400" dirty="0" smtClean="0">
                <a:solidFill>
                  <a:schemeClr val="accent1"/>
                </a:solidFill>
                <a:latin typeface="Verdana" pitchFamily="34" charset="0"/>
                <a:ea typeface="Verdana" pitchFamily="34" charset="0"/>
                <a:cs typeface="Verdana" pitchFamily="34" charset="0"/>
              </a:rPr>
              <a:t>Concept of Pre-Deposit</a:t>
            </a:r>
            <a:endParaRPr lang="en-US" sz="2400" dirty="0">
              <a:solidFill>
                <a:schemeClr val="accent1"/>
              </a:solidFill>
              <a:latin typeface="Verdana" pitchFamily="34" charset="0"/>
              <a:ea typeface="Verdana" pitchFamily="34" charset="0"/>
              <a:cs typeface="Verdana" pitchFamily="34" charset="0"/>
            </a:endParaRPr>
          </a:p>
        </p:txBody>
      </p:sp>
      <p:sp>
        <p:nvSpPr>
          <p:cNvPr id="8" name="Rectangle 7"/>
          <p:cNvSpPr/>
          <p:nvPr/>
        </p:nvSpPr>
        <p:spPr>
          <a:xfrm>
            <a:off x="228600" y="1382048"/>
            <a:ext cx="9493677" cy="3647152"/>
          </a:xfrm>
          <a:prstGeom prst="rect">
            <a:avLst/>
          </a:prstGeom>
        </p:spPr>
        <p:txBody>
          <a:bodyPr wrap="square">
            <a:spAutoFit/>
          </a:bodyPr>
          <a:lstStyle/>
          <a:p>
            <a:pPr marL="285750" indent="-285750" algn="just">
              <a:lnSpc>
                <a:spcPct val="150000"/>
              </a:lnSpc>
              <a:buSzPct val="200000"/>
              <a:buBlip>
                <a:blip r:embed="rId2"/>
              </a:buBlip>
            </a:pPr>
            <a:r>
              <a:rPr lang="en-US" sz="1400" dirty="0" smtClean="0">
                <a:latin typeface="Verdana" panose="020B0604030504040204" pitchFamily="34" charset="0"/>
                <a:ea typeface="Verdana" panose="020B0604030504040204" pitchFamily="34" charset="0"/>
                <a:cs typeface="Verdana" panose="020B0604030504040204" pitchFamily="34" charset="0"/>
              </a:rPr>
              <a:t>No appeal shall be filed by the appellant/party unless the appellant/party has deposited-</a:t>
            </a:r>
          </a:p>
          <a:p>
            <a:pPr marL="285750" indent="-285750" algn="just">
              <a:lnSpc>
                <a:spcPct val="150000"/>
              </a:lnSpc>
              <a:buSzPct val="200000"/>
              <a:buBlip>
                <a:blip r:embed="rId2"/>
              </a:buBlip>
            </a:pPr>
            <a:r>
              <a:rPr lang="en-US" sz="1400" dirty="0" smtClean="0">
                <a:latin typeface="Verdana" panose="020B0604030504040204" pitchFamily="34" charset="0"/>
                <a:ea typeface="Verdana" panose="020B0604030504040204" pitchFamily="34" charset="0"/>
                <a:cs typeface="Verdana" panose="020B0604030504040204" pitchFamily="34" charset="0"/>
              </a:rPr>
              <a:t>In full, such part  of the amount of tax, interest, fine, fee and penalty arising from the impugned order, as is </a:t>
            </a:r>
            <a:r>
              <a:rPr lang="en-US" sz="1400" b="1" dirty="0" smtClean="0">
                <a:latin typeface="Verdana" panose="020B0604030504040204" pitchFamily="34" charset="0"/>
                <a:ea typeface="Verdana" panose="020B0604030504040204" pitchFamily="34" charset="0"/>
                <a:cs typeface="Verdana" panose="020B0604030504040204" pitchFamily="34" charset="0"/>
              </a:rPr>
              <a:t>admitted by him</a:t>
            </a:r>
            <a:r>
              <a:rPr lang="en-US" sz="1400" dirty="0" smtClean="0">
                <a:latin typeface="Verdana" panose="020B0604030504040204" pitchFamily="34" charset="0"/>
                <a:ea typeface="Verdana" panose="020B0604030504040204" pitchFamily="34" charset="0"/>
                <a:cs typeface="Verdana" panose="020B0604030504040204" pitchFamily="34" charset="0"/>
              </a:rPr>
              <a:t>, and </a:t>
            </a:r>
          </a:p>
          <a:p>
            <a:pPr marL="285750" indent="-285750" algn="just">
              <a:lnSpc>
                <a:spcPct val="150000"/>
              </a:lnSpc>
              <a:buSzPct val="200000"/>
              <a:buBlip>
                <a:blip r:embed="rId2"/>
              </a:buBlip>
            </a:pPr>
            <a:r>
              <a:rPr lang="en-US" sz="1400" dirty="0" smtClean="0">
                <a:latin typeface="Verdana" panose="020B0604030504040204" pitchFamily="34" charset="0"/>
                <a:ea typeface="Verdana" panose="020B0604030504040204" pitchFamily="34" charset="0"/>
                <a:cs typeface="Verdana" panose="020B0604030504040204" pitchFamily="34" charset="0"/>
              </a:rPr>
              <a:t>A sum equal to ten percent of the remaining amount of tax in dispute, in additional to the amount deposited under sub-section (6) of the sec.(8 arising from the said order, in relation to which the appeal has been filed:</a:t>
            </a:r>
          </a:p>
          <a:p>
            <a:pPr marL="285750" indent="-285750" algn="just">
              <a:lnSpc>
                <a:spcPct val="150000"/>
              </a:lnSpc>
              <a:buSzPct val="200000"/>
              <a:buBlip>
                <a:blip r:embed="rId2"/>
              </a:buBlip>
            </a:pPr>
            <a:r>
              <a:rPr lang="en-US" sz="1400" dirty="0" smtClean="0">
                <a:latin typeface="Verdana" panose="020B0604030504040204" pitchFamily="34" charset="0"/>
                <a:ea typeface="Verdana" panose="020B0604030504040204" pitchFamily="34" charset="0"/>
                <a:cs typeface="Verdana" panose="020B0604030504040204" pitchFamily="34" charset="0"/>
              </a:rPr>
              <a:t> PROVIDED that nothing in this sub section shall affect the right of the departmental authorities to apply to the appellate Tribunal for ordering a higher amount of predeposit, no exceeding 25% of the amount in tax in dispute after taking into account of 10% deposited during FAA, in a “serious case</a:t>
            </a:r>
          </a:p>
          <a:p>
            <a:pPr marL="285750" indent="-285750" algn="just">
              <a:lnSpc>
                <a:spcPct val="150000"/>
              </a:lnSpc>
              <a:buSzPct val="200000"/>
              <a:buBlip>
                <a:blip r:embed="rId2"/>
              </a:buBlip>
            </a:pPr>
            <a:r>
              <a:rPr lang="en-US" sz="1400" dirty="0" smtClean="0">
                <a:latin typeface="Verdana" panose="020B0604030504040204" pitchFamily="34" charset="0"/>
                <a:ea typeface="Verdana" panose="020B0604030504040204" pitchFamily="34" charset="0"/>
                <a:cs typeface="Verdana" panose="020B0604030504040204" pitchFamily="34" charset="0"/>
              </a:rPr>
              <a:t>“Serious case” shall mean a case, where the order involving a disputed tax liability of not less than Rs. 25 crores. </a:t>
            </a:r>
            <a:endParaRPr lang="en-US" sz="1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5105400"/>
            <a:ext cx="3505200" cy="1752600"/>
          </a:xfrm>
          <a:prstGeom prst="rect">
            <a:avLst/>
          </a:prstGeom>
        </p:spPr>
      </p:pic>
      <p:grpSp>
        <p:nvGrpSpPr>
          <p:cNvPr id="6" name="Group 5"/>
          <p:cNvGrpSpPr/>
          <p:nvPr/>
        </p:nvGrpSpPr>
        <p:grpSpPr>
          <a:xfrm>
            <a:off x="0" y="0"/>
            <a:ext cx="9906000" cy="763588"/>
            <a:chOff x="0" y="0"/>
            <a:chExt cx="9906000" cy="763588"/>
          </a:xfrm>
        </p:grpSpPr>
        <p:pic>
          <p:nvPicPr>
            <p:cNvPr id="7" name="Picture 6" descr="SA..GIF"/>
            <p:cNvPicPr>
              <a:picLocks noChangeAspect="1"/>
            </p:cNvPicPr>
            <p:nvPr/>
          </p:nvPicPr>
          <p:blipFill>
            <a:blip r:embed="rId4"/>
            <a:stretch>
              <a:fillRect/>
            </a:stretch>
          </p:blipFill>
          <p:spPr>
            <a:xfrm>
              <a:off x="8534400" y="0"/>
              <a:ext cx="895350" cy="742950"/>
            </a:xfrm>
            <a:prstGeom prst="rect">
              <a:avLst/>
            </a:prstGeom>
          </p:spPr>
        </p:pic>
        <p:cxnSp>
          <p:nvCxnSpPr>
            <p:cNvPr id="9" name="Straight Connector 8"/>
            <p:cNvCxnSpPr/>
            <p:nvPr/>
          </p:nvCxnSpPr>
          <p:spPr>
            <a:xfrm>
              <a:off x="0" y="762000"/>
              <a:ext cx="9906000" cy="1588"/>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07308683"/>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21"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4)">
                                      <p:cBhvr>
                                        <p:cTn id="13" dur="2000"/>
                                        <p:tgtEl>
                                          <p:spTgt spid="3"/>
                                        </p:tgtEl>
                                      </p:cBhvr>
                                    </p:animEffect>
                                  </p:childTnLst>
                                </p:cTn>
                              </p:par>
                              <p:par>
                                <p:cTn id="14" presetID="6" presetClass="emph" presetSubtype="0" fill="hold" nodeType="withEffect">
                                  <p:stCondLst>
                                    <p:cond delay="0"/>
                                  </p:stCondLst>
                                  <p:childTnLst>
                                    <p:animScale>
                                      <p:cBhvr>
                                        <p:cTn id="15"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153400" cy="838200"/>
          </a:xfrm>
        </p:spPr>
        <p:txBody>
          <a:bodyPr>
            <a:noAutofit/>
          </a:bodyPr>
          <a:lstStyle/>
          <a:p>
            <a:pPr algn="ctr"/>
            <a:r>
              <a:rPr lang="en-US" sz="2400" dirty="0" smtClean="0">
                <a:solidFill>
                  <a:schemeClr val="accent1"/>
                </a:solidFill>
                <a:latin typeface="Verdana" pitchFamily="34" charset="0"/>
                <a:ea typeface="Verdana" pitchFamily="34" charset="0"/>
                <a:cs typeface="Verdana" pitchFamily="34" charset="0"/>
              </a:rPr>
              <a:t>Department Appeal Against Adjudication Orders Section 98</a:t>
            </a:r>
            <a:endParaRPr lang="en-US" sz="2400" dirty="0">
              <a:solidFill>
                <a:schemeClr val="accent1"/>
              </a:solidFill>
              <a:latin typeface="Verdana" pitchFamily="34" charset="0"/>
              <a:ea typeface="Verdana" pitchFamily="34" charset="0"/>
              <a:cs typeface="Verdana" pitchFamily="34" charset="0"/>
            </a:endParaRPr>
          </a:p>
        </p:txBody>
      </p:sp>
      <p:sp>
        <p:nvSpPr>
          <p:cNvPr id="5" name="Rectangle 4"/>
          <p:cNvSpPr/>
          <p:nvPr/>
        </p:nvSpPr>
        <p:spPr>
          <a:xfrm>
            <a:off x="533400" y="3657600"/>
            <a:ext cx="8991600" cy="2218621"/>
          </a:xfrm>
          <a:prstGeom prst="rect">
            <a:avLst/>
          </a:prstGeom>
        </p:spPr>
        <p:txBody>
          <a:bodyPr wrap="square">
            <a:spAutoFit/>
          </a:bodyPr>
          <a:lstStyle/>
          <a:p>
            <a:pPr algn="just">
              <a:lnSpc>
                <a:spcPct val="150000"/>
              </a:lnSpc>
            </a:pPr>
            <a:r>
              <a:rPr lang="en-US" sz="1600" dirty="0" smtClean="0">
                <a:latin typeface="Verdana" panose="020B0604030504040204" pitchFamily="34" charset="0"/>
                <a:ea typeface="Verdana" panose="020B0604030504040204" pitchFamily="34" charset="0"/>
                <a:cs typeface="Verdana" panose="020B0604030504040204" pitchFamily="34" charset="0"/>
              </a:rPr>
              <a:t>The Commissioner may </a:t>
            </a:r>
            <a:r>
              <a:rPr lang="en-US" sz="1600" b="1" dirty="0" smtClean="0">
                <a:latin typeface="Verdana" panose="020B0604030504040204" pitchFamily="34" charset="0"/>
                <a:ea typeface="Verdana" panose="020B0604030504040204" pitchFamily="34" charset="0"/>
                <a:cs typeface="Verdana" panose="020B0604030504040204" pitchFamily="34" charset="0"/>
              </a:rPr>
              <a:t>review</a:t>
            </a:r>
            <a:r>
              <a:rPr lang="en-US" sz="1600" dirty="0" smtClean="0">
                <a:latin typeface="Verdana" panose="020B0604030504040204" pitchFamily="34" charset="0"/>
                <a:ea typeface="Verdana" panose="020B0604030504040204" pitchFamily="34" charset="0"/>
                <a:cs typeface="Verdana" panose="020B0604030504040204" pitchFamily="34" charset="0"/>
              </a:rPr>
              <a:t> the decision/order passed by a subordinate officer (if </a:t>
            </a:r>
            <a:r>
              <a:rPr lang="en-US" sz="1600" dirty="0">
                <a:latin typeface="Verdana" panose="020B0604030504040204" pitchFamily="34" charset="0"/>
                <a:ea typeface="Verdana" panose="020B0604030504040204" pitchFamily="34" charset="0"/>
                <a:cs typeface="Verdana" panose="020B0604030504040204" pitchFamily="34" charset="0"/>
              </a:rPr>
              <a:t>such decision/order is </a:t>
            </a:r>
            <a:r>
              <a:rPr lang="en-US" sz="1600" dirty="0" smtClean="0">
                <a:latin typeface="Verdana" panose="020B0604030504040204" pitchFamily="34" charset="0"/>
                <a:ea typeface="Verdana" panose="020B0604030504040204" pitchFamily="34" charset="0"/>
                <a:cs typeface="Verdana" panose="020B0604030504040204" pitchFamily="34" charset="0"/>
              </a:rPr>
              <a:t>found to be </a:t>
            </a:r>
            <a:r>
              <a:rPr lang="en-US" sz="1600" i="1" dirty="0" smtClean="0">
                <a:latin typeface="Verdana" panose="020B0604030504040204" pitchFamily="34" charset="0"/>
                <a:ea typeface="Verdana" panose="020B0604030504040204" pitchFamily="34" charset="0"/>
                <a:cs typeface="Verdana" panose="020B0604030504040204" pitchFamily="34" charset="0"/>
              </a:rPr>
              <a:t>not legal or proper</a:t>
            </a:r>
            <a:r>
              <a:rPr lang="en-US" sz="1600" dirty="0" smtClean="0">
                <a:latin typeface="Verdana" panose="020B0604030504040204" pitchFamily="34" charset="0"/>
                <a:ea typeface="Verdana" panose="020B0604030504040204" pitchFamily="34" charset="0"/>
                <a:cs typeface="Verdana" panose="020B0604030504040204" pitchFamily="34" charset="0"/>
              </a:rPr>
              <a:t>) and direct the filing of an application before the First Appellate Authority under Section 98.  Time limit of 6 months available. Such application to be treated by the FAA as an appeal under Section 98 and all provisions of that section to apply.</a:t>
            </a:r>
          </a:p>
          <a:p>
            <a:pPr marL="285750" indent="-285750" algn="just">
              <a:lnSpc>
                <a:spcPct val="150000"/>
              </a:lnSpc>
              <a:buFont typeface="Arial" panose="020B0604020202020204" pitchFamily="34" charset="0"/>
              <a:buChar char="•"/>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1143001"/>
            <a:ext cx="4724400" cy="2438400"/>
          </a:xfrm>
          <a:prstGeom prst="rect">
            <a:avLst/>
          </a:prstGeom>
        </p:spPr>
      </p:pic>
      <p:pic>
        <p:nvPicPr>
          <p:cNvPr id="7" name="Picture 6" descr="SA..GIF"/>
          <p:cNvPicPr>
            <a:picLocks noChangeAspect="1"/>
          </p:cNvPicPr>
          <p:nvPr/>
        </p:nvPicPr>
        <p:blipFill>
          <a:blip r:embed="rId3"/>
          <a:stretch>
            <a:fillRect/>
          </a:stretch>
        </p:blipFill>
        <p:spPr>
          <a:xfrm>
            <a:off x="8534400" y="0"/>
            <a:ext cx="895350" cy="742950"/>
          </a:xfrm>
          <a:prstGeom prst="rect">
            <a:avLst/>
          </a:prstGeom>
        </p:spPr>
      </p:pic>
      <p:cxnSp>
        <p:nvCxnSpPr>
          <p:cNvPr id="8" name="Straight Connector 7"/>
          <p:cNvCxnSpPr/>
          <p:nvPr/>
        </p:nvCxnSpPr>
        <p:spPr>
          <a:xfrm>
            <a:off x="0" y="1065212"/>
            <a:ext cx="99060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1473002"/>
      </p:ext>
    </p:extLst>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5300" y="914401"/>
            <a:ext cx="8915400" cy="5092892"/>
          </a:xfrm>
        </p:spPr>
        <p:txBody>
          <a:bodyPr>
            <a:noAutofit/>
          </a:bodyPr>
          <a:lstStyle/>
          <a:p>
            <a:pPr marL="742950" lvl="1" indent="-285750" algn="just">
              <a:lnSpc>
                <a:spcPct val="150000"/>
              </a:lnSpc>
              <a:spcBef>
                <a:spcPts val="600"/>
              </a:spcBef>
              <a:spcAft>
                <a:spcPts val="600"/>
              </a:spcAft>
              <a:buSzPct val="200000"/>
              <a:buBlip>
                <a:blip r:embed="rId2"/>
              </a:buBlip>
            </a:pPr>
            <a:r>
              <a:rPr lang="en-US" sz="1600" dirty="0" smtClean="0">
                <a:latin typeface="Verdana" panose="020B0604030504040204" pitchFamily="34" charset="0"/>
                <a:ea typeface="Verdana" panose="020B0604030504040204" pitchFamily="34" charset="0"/>
                <a:cs typeface="Verdana" panose="020B0604030504040204" pitchFamily="34" charset="0"/>
              </a:rPr>
              <a:t>The Commissioner may </a:t>
            </a:r>
            <a:r>
              <a:rPr lang="en-US" sz="1600" b="1" dirty="0" smtClean="0">
                <a:latin typeface="Verdana" panose="020B0604030504040204" pitchFamily="34" charset="0"/>
                <a:ea typeface="Verdana" panose="020B0604030504040204" pitchFamily="34" charset="0"/>
                <a:cs typeface="Verdana" panose="020B0604030504040204" pitchFamily="34" charset="0"/>
              </a:rPr>
              <a:t>revise</a:t>
            </a:r>
            <a:r>
              <a:rPr lang="en-US" sz="1600" dirty="0" smtClean="0">
                <a:latin typeface="Verdana" panose="020B0604030504040204" pitchFamily="34" charset="0"/>
                <a:ea typeface="Verdana" panose="020B0604030504040204" pitchFamily="34" charset="0"/>
                <a:cs typeface="Verdana" panose="020B0604030504040204" pitchFamily="34" charset="0"/>
              </a:rPr>
              <a:t> the decision/order passed by a s</a:t>
            </a:r>
            <a:r>
              <a:rPr lang="en-US" sz="1600" i="1" dirty="0" smtClean="0">
                <a:latin typeface="Verdana" panose="020B0604030504040204" pitchFamily="34" charset="0"/>
                <a:ea typeface="Verdana" panose="020B0604030504040204" pitchFamily="34" charset="0"/>
                <a:cs typeface="Verdana" panose="020B0604030504040204" pitchFamily="34" charset="0"/>
              </a:rPr>
              <a:t>ubordinate</a:t>
            </a:r>
            <a:r>
              <a:rPr lang="en-US" sz="1600" dirty="0" smtClean="0">
                <a:latin typeface="Verdana" panose="020B0604030504040204" pitchFamily="34" charset="0"/>
                <a:ea typeface="Verdana" panose="020B0604030504040204" pitchFamily="34" charset="0"/>
                <a:cs typeface="Verdana" panose="020B0604030504040204" pitchFamily="34" charset="0"/>
              </a:rPr>
              <a:t> officer if he considers that such decision/order is </a:t>
            </a:r>
            <a:r>
              <a:rPr lang="en-US" sz="1600" i="1" dirty="0" smtClean="0">
                <a:latin typeface="Verdana" panose="020B0604030504040204" pitchFamily="34" charset="0"/>
                <a:ea typeface="Verdana" panose="020B0604030504040204" pitchFamily="34" charset="0"/>
                <a:cs typeface="Verdana" panose="020B0604030504040204" pitchFamily="34" charset="0"/>
              </a:rPr>
              <a:t>erroneous insofar as it is prejudicial to the interest of the revenue</a:t>
            </a:r>
            <a:r>
              <a:rPr lang="en-US" sz="1600" dirty="0" smtClean="0">
                <a:latin typeface="Verdana" panose="020B0604030504040204" pitchFamily="34" charset="0"/>
                <a:ea typeface="Verdana" panose="020B0604030504040204" pitchFamily="34" charset="0"/>
                <a:cs typeface="Verdana" panose="020B0604030504040204" pitchFamily="34" charset="0"/>
              </a:rPr>
              <a:t>. </a:t>
            </a:r>
          </a:p>
          <a:p>
            <a:pPr marL="742950" lvl="1" indent="-285750" algn="just">
              <a:lnSpc>
                <a:spcPct val="150000"/>
              </a:lnSpc>
              <a:spcBef>
                <a:spcPts val="600"/>
              </a:spcBef>
              <a:spcAft>
                <a:spcPts val="600"/>
              </a:spcAft>
              <a:buSzPct val="200000"/>
              <a:buBlip>
                <a:blip r:embed="rId2"/>
              </a:buBlip>
            </a:pPr>
            <a:r>
              <a:rPr lang="en-US" sz="1600" dirty="0" smtClean="0">
                <a:latin typeface="Verdana" panose="020B0604030504040204" pitchFamily="34" charset="0"/>
                <a:ea typeface="Verdana" panose="020B0604030504040204" pitchFamily="34" charset="0"/>
                <a:cs typeface="Verdana" panose="020B0604030504040204" pitchFamily="34" charset="0"/>
              </a:rPr>
              <a:t>Principles of natural justice to be followed before passing the Revision Order.</a:t>
            </a:r>
          </a:p>
          <a:p>
            <a:pPr marL="742950" lvl="1" indent="-285750" algn="just">
              <a:lnSpc>
                <a:spcPct val="150000"/>
              </a:lnSpc>
              <a:spcBef>
                <a:spcPts val="600"/>
              </a:spcBef>
              <a:spcAft>
                <a:spcPts val="600"/>
              </a:spcAft>
              <a:buSzPct val="200000"/>
              <a:buBlip>
                <a:blip r:embed="rId2"/>
              </a:buBlip>
            </a:pPr>
            <a:r>
              <a:rPr lang="en-US" sz="1600" dirty="0" smtClean="0">
                <a:latin typeface="Verdana" panose="020B0604030504040204" pitchFamily="34" charset="0"/>
                <a:ea typeface="Verdana" panose="020B0604030504040204" pitchFamily="34" charset="0"/>
                <a:cs typeface="Verdana" panose="020B0604030504040204" pitchFamily="34" charset="0"/>
              </a:rPr>
              <a:t>No revision, if the impugned order is subject to an appeal u/s 98 (FAA) or u/s 101 (Tribunal) or u/s106(High Court) or u/s 107 (Supreme Court). </a:t>
            </a:r>
          </a:p>
          <a:p>
            <a:pPr marL="742950" lvl="1" indent="-285750" algn="just">
              <a:lnSpc>
                <a:spcPct val="150000"/>
              </a:lnSpc>
              <a:spcBef>
                <a:spcPts val="600"/>
              </a:spcBef>
              <a:spcAft>
                <a:spcPts val="600"/>
              </a:spcAft>
              <a:buSzPct val="200000"/>
              <a:buBlip>
                <a:blip r:embed="rId2"/>
              </a:buBlip>
            </a:pPr>
            <a:r>
              <a:rPr lang="en-US" sz="1600" dirty="0" smtClean="0">
                <a:latin typeface="Verdana" panose="020B0604030504040204" pitchFamily="34" charset="0"/>
                <a:ea typeface="Verdana" panose="020B0604030504040204" pitchFamily="34" charset="0"/>
                <a:cs typeface="Verdana" panose="020B0604030504040204" pitchFamily="34" charset="0"/>
              </a:rPr>
              <a:t>No revision before the expiry of appeal period (FAA) or beyond the period of 3 years after the passing of decision or order sought to be revised.</a:t>
            </a:r>
          </a:p>
          <a:p>
            <a:pPr marL="742950" lvl="1" indent="-285750" algn="just">
              <a:lnSpc>
                <a:spcPct val="150000"/>
              </a:lnSpc>
              <a:spcBef>
                <a:spcPts val="600"/>
              </a:spcBef>
              <a:spcAft>
                <a:spcPts val="600"/>
              </a:spcAft>
              <a:buSzPct val="200000"/>
              <a:buBlip>
                <a:blip r:embed="rId2"/>
              </a:buBlip>
            </a:pPr>
            <a:r>
              <a:rPr lang="en-US" sz="1600" dirty="0" smtClean="0">
                <a:latin typeface="Verdana" panose="020B0604030504040204" pitchFamily="34" charset="0"/>
                <a:ea typeface="Verdana" panose="020B0604030504040204" pitchFamily="34" charset="0"/>
                <a:cs typeface="Verdana" panose="020B0604030504040204" pitchFamily="34" charset="0"/>
              </a:rPr>
              <a:t>Notwithstanding the above,   revision can be done on any point not raised and decided in any such appeal, up to 1 year from the order in such appeal passed by FAA  or up to 3 years from the impugned order, whichever is later.</a:t>
            </a:r>
          </a:p>
          <a:p>
            <a:pPr marL="1200150" lvl="2" indent="-285750" algn="just">
              <a:lnSpc>
                <a:spcPct val="150000"/>
              </a:lnSpc>
              <a:spcBef>
                <a:spcPts val="600"/>
              </a:spcBef>
              <a:spcAft>
                <a:spcPts val="600"/>
              </a:spcAft>
              <a:buSzPct val="200000"/>
              <a:buBlip>
                <a:blip r:embed="rId3"/>
              </a:buBlip>
            </a:pP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lgn="just">
              <a:lnSpc>
                <a:spcPct val="150000"/>
              </a:lnSpc>
              <a:buFont typeface="Arial" panose="020B0604020202020204" pitchFamily="34" charset="0"/>
              <a:buChar cha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285750" lvl="0" indent="-285750">
              <a:lnSpc>
                <a:spcPct val="150000"/>
              </a:lnSpc>
              <a:buFont typeface="Arial"/>
              <a:buChar char="•"/>
            </a:pPr>
            <a:r>
              <a:rPr lang="en-US" sz="1400" dirty="0">
                <a:latin typeface="Verdana" panose="020B0604030504040204" pitchFamily="34" charset="0"/>
                <a:ea typeface="Verdana" panose="020B0604030504040204" pitchFamily="34" charset="0"/>
                <a:cs typeface="Verdana" panose="020B0604030504040204" pitchFamily="34" charset="0"/>
              </a:rPr>
              <a:t> </a:t>
            </a:r>
          </a:p>
        </p:txBody>
      </p:sp>
      <p:sp>
        <p:nvSpPr>
          <p:cNvPr id="5" name="Title 4"/>
          <p:cNvSpPr>
            <a:spLocks noGrp="1"/>
          </p:cNvSpPr>
          <p:nvPr>
            <p:ph type="title"/>
          </p:nvPr>
        </p:nvSpPr>
        <p:spPr>
          <a:xfrm>
            <a:off x="152400" y="-228600"/>
            <a:ext cx="8915400" cy="1143000"/>
          </a:xfrm>
        </p:spPr>
        <p:txBody>
          <a:bodyPr>
            <a:normAutofit/>
          </a:bodyPr>
          <a:lstStyle/>
          <a:p>
            <a:pPr algn="ctr"/>
            <a:r>
              <a:rPr lang="en-US" sz="2400" dirty="0" smtClean="0">
                <a:solidFill>
                  <a:schemeClr val="accent1"/>
                </a:solidFill>
                <a:latin typeface="Verdana" pitchFamily="34" charset="0"/>
                <a:ea typeface="Verdana" pitchFamily="34" charset="0"/>
                <a:cs typeface="Verdana" pitchFamily="34" charset="0"/>
              </a:rPr>
              <a:t>Revision </a:t>
            </a:r>
            <a:r>
              <a:rPr lang="en-US" sz="2400" dirty="0">
                <a:solidFill>
                  <a:schemeClr val="accent1"/>
                </a:solidFill>
                <a:latin typeface="Verdana" pitchFamily="34" charset="0"/>
                <a:ea typeface="Verdana" pitchFamily="34" charset="0"/>
                <a:cs typeface="Verdana" pitchFamily="34" charset="0"/>
              </a:rPr>
              <a:t>by </a:t>
            </a:r>
            <a:r>
              <a:rPr lang="en-US" sz="2400" dirty="0" smtClean="0">
                <a:solidFill>
                  <a:schemeClr val="accent1"/>
                </a:solidFill>
                <a:latin typeface="Verdana" pitchFamily="34" charset="0"/>
                <a:ea typeface="Verdana" pitchFamily="34" charset="0"/>
                <a:cs typeface="Verdana" pitchFamily="34" charset="0"/>
              </a:rPr>
              <a:t>Department (Sec</a:t>
            </a:r>
            <a:r>
              <a:rPr lang="en-US" sz="2400" dirty="0">
                <a:solidFill>
                  <a:schemeClr val="accent1"/>
                </a:solidFill>
                <a:latin typeface="Verdana" pitchFamily="34" charset="0"/>
                <a:ea typeface="Verdana" pitchFamily="34" charset="0"/>
                <a:cs typeface="Verdana" pitchFamily="34" charset="0"/>
              </a:rPr>
              <a:t>. </a:t>
            </a:r>
            <a:r>
              <a:rPr lang="en-US" sz="2400" dirty="0" smtClean="0">
                <a:solidFill>
                  <a:schemeClr val="accent1"/>
                </a:solidFill>
                <a:latin typeface="Verdana" pitchFamily="34" charset="0"/>
                <a:ea typeface="Verdana" pitchFamily="34" charset="0"/>
                <a:cs typeface="Verdana" pitchFamily="34" charset="0"/>
              </a:rPr>
              <a:t>99)</a:t>
            </a:r>
            <a:endParaRPr lang="en-US" sz="2400" dirty="0">
              <a:solidFill>
                <a:schemeClr val="accent1"/>
              </a:solidFill>
              <a:latin typeface="Verdana" pitchFamily="34" charset="0"/>
              <a:ea typeface="Verdana" pitchFamily="34" charset="0"/>
              <a:cs typeface="Verdana" pitchFamily="34" charset="0"/>
            </a:endParaRPr>
          </a:p>
        </p:txBody>
      </p:sp>
      <p:grpSp>
        <p:nvGrpSpPr>
          <p:cNvPr id="6" name="Group 5"/>
          <p:cNvGrpSpPr/>
          <p:nvPr/>
        </p:nvGrpSpPr>
        <p:grpSpPr>
          <a:xfrm>
            <a:off x="0" y="0"/>
            <a:ext cx="9906000" cy="763588"/>
            <a:chOff x="0" y="0"/>
            <a:chExt cx="9906000" cy="763588"/>
          </a:xfrm>
        </p:grpSpPr>
        <p:pic>
          <p:nvPicPr>
            <p:cNvPr id="7" name="Picture 6" descr="SA..GIF"/>
            <p:cNvPicPr>
              <a:picLocks noChangeAspect="1"/>
            </p:cNvPicPr>
            <p:nvPr/>
          </p:nvPicPr>
          <p:blipFill>
            <a:blip r:embed="rId4"/>
            <a:stretch>
              <a:fillRect/>
            </a:stretch>
          </p:blipFill>
          <p:spPr>
            <a:xfrm>
              <a:off x="8534400" y="0"/>
              <a:ext cx="895350" cy="742950"/>
            </a:xfrm>
            <a:prstGeom prst="rect">
              <a:avLst/>
            </a:prstGeom>
          </p:spPr>
        </p:pic>
        <p:cxnSp>
          <p:nvCxnSpPr>
            <p:cNvPr id="8" name="Straight Connector 7"/>
            <p:cNvCxnSpPr/>
            <p:nvPr/>
          </p:nvCxnSpPr>
          <p:spPr>
            <a:xfrm>
              <a:off x="0" y="762000"/>
              <a:ext cx="9906000" cy="1588"/>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75543088"/>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4" fill="hold" nodeType="after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250"/>
                            </p:stCondLst>
                            <p:childTnLst>
                              <p:par>
                                <p:cTn id="15" presetID="2" presetClass="entr" presetSubtype="4" fill="hold" nodeType="after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calcmode="lin" valueType="num">
                                      <p:cBhvr additive="base">
                                        <p:cTn id="1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750"/>
                            </p:stCondLst>
                            <p:childTnLst>
                              <p:par>
                                <p:cTn id="20" presetID="2" presetClass="entr" presetSubtype="4" fill="hold" nodeType="after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 calcmode="lin" valueType="num">
                                      <p:cBhvr additive="base">
                                        <p:cTn id="22"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250"/>
                            </p:stCondLst>
                            <p:childTnLst>
                              <p:par>
                                <p:cTn id="25" presetID="2" presetClass="entr" presetSubtype="4" fill="hold" nodeType="after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 calcmode="lin" valueType="num">
                                      <p:cBhvr additive="base">
                                        <p:cTn id="2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750"/>
                            </p:stCondLst>
                            <p:childTnLst>
                              <p:par>
                                <p:cTn id="30" presetID="2" presetClass="entr" presetSubtype="4" fill="hold" nodeType="after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 calcmode="lin" valueType="num">
                                      <p:cBhvr additive="base">
                                        <p:cTn id="32"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250"/>
                            </p:stCondLst>
                            <p:childTnLst>
                              <p:par>
                                <p:cTn id="35" presetID="2" presetClass="entr" presetSubtype="4" fill="hold" nodeType="after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additive="base">
                                        <p:cTn id="3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9216266" cy="520700"/>
          </a:xfrm>
        </p:spPr>
        <p:txBody>
          <a:bodyPr>
            <a:normAutofit/>
          </a:bodyPr>
          <a:lstStyle/>
          <a:p>
            <a:pPr algn="ctr"/>
            <a:r>
              <a:rPr lang="en-US" sz="2400" dirty="0" smtClean="0">
                <a:solidFill>
                  <a:schemeClr val="accent1"/>
                </a:solidFill>
                <a:latin typeface="Verdana" pitchFamily="34" charset="0"/>
                <a:ea typeface="Verdana" pitchFamily="34" charset="0"/>
                <a:cs typeface="Verdana" pitchFamily="34" charset="0"/>
              </a:rPr>
              <a:t>Revision </a:t>
            </a:r>
            <a:r>
              <a:rPr lang="en-US" sz="2400" dirty="0" err="1" smtClean="0">
                <a:solidFill>
                  <a:schemeClr val="accent1"/>
                </a:solidFill>
                <a:latin typeface="Verdana" pitchFamily="34" charset="0"/>
                <a:ea typeface="Verdana" pitchFamily="34" charset="0"/>
                <a:cs typeface="Verdana" pitchFamily="34" charset="0"/>
              </a:rPr>
              <a:t>contd</a:t>
            </a:r>
            <a:r>
              <a:rPr lang="en-US" sz="2400" dirty="0" smtClean="0">
                <a:solidFill>
                  <a:schemeClr val="accent1"/>
                </a:solidFill>
                <a:latin typeface="Verdana" pitchFamily="34" charset="0"/>
                <a:ea typeface="Verdana" pitchFamily="34" charset="0"/>
                <a:cs typeface="Verdana" pitchFamily="34" charset="0"/>
              </a:rPr>
              <a:t>…</a:t>
            </a:r>
            <a:endParaRPr lang="en-US" sz="2400" dirty="0">
              <a:solidFill>
                <a:schemeClr val="accent1"/>
              </a:solidFill>
              <a:latin typeface="Verdana" pitchFamily="34" charset="0"/>
              <a:ea typeface="Verdana" pitchFamily="34" charset="0"/>
              <a:cs typeface="Verdana" pitchFamily="34" charset="0"/>
            </a:endParaRPr>
          </a:p>
        </p:txBody>
      </p:sp>
      <p:sp>
        <p:nvSpPr>
          <p:cNvPr id="5" name="Rectangle 4"/>
          <p:cNvSpPr/>
          <p:nvPr/>
        </p:nvSpPr>
        <p:spPr>
          <a:xfrm>
            <a:off x="495300" y="1090367"/>
            <a:ext cx="9029700" cy="4678204"/>
          </a:xfrm>
          <a:prstGeom prst="rect">
            <a:avLst/>
          </a:prstGeom>
        </p:spPr>
        <p:txBody>
          <a:bodyPr wrap="square">
            <a:spAutoFit/>
          </a:bodyPr>
          <a:lstStyle/>
          <a:p>
            <a:pPr marL="342900" indent="-342900" algn="just">
              <a:lnSpc>
                <a:spcPct val="150000"/>
              </a:lnSpc>
              <a:buSzPct val="200000"/>
              <a:buBlip>
                <a:blip r:embed="rId2"/>
              </a:buBlip>
            </a:pP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marL="342900" indent="-342900" algn="just">
              <a:lnSpc>
                <a:spcPct val="150000"/>
              </a:lnSpc>
              <a:buSzPct val="200000"/>
              <a:buBlip>
                <a:blip r:embed="rId2"/>
              </a:buBlip>
            </a:pP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marL="342900" indent="-342900" algn="just">
              <a:lnSpc>
                <a:spcPct val="150000"/>
              </a:lnSpc>
              <a:buSzPct val="200000"/>
              <a:buBlip>
                <a:blip r:embed="rId2"/>
              </a:buBlip>
            </a:pPr>
            <a:r>
              <a:rPr lang="en-US" sz="1600" dirty="0" smtClean="0">
                <a:latin typeface="Verdana" panose="020B0604030504040204" pitchFamily="34" charset="0"/>
                <a:ea typeface="Verdana" panose="020B0604030504040204" pitchFamily="34" charset="0"/>
                <a:cs typeface="Verdana" panose="020B0604030504040204" pitchFamily="34" charset="0"/>
              </a:rPr>
              <a:t>However, if the impugned decision or order involves an issue on which the Tribunal or HC or SC has given a decision which is prejudicial to the interest of revenue in some </a:t>
            </a:r>
            <a:r>
              <a:rPr lang="en-US" sz="1600" i="1" dirty="0" smtClean="0">
                <a:latin typeface="Verdana" panose="020B0604030504040204" pitchFamily="34" charset="0"/>
                <a:ea typeface="Verdana" panose="020B0604030504040204" pitchFamily="34" charset="0"/>
                <a:cs typeface="Verdana" panose="020B0604030504040204" pitchFamily="34" charset="0"/>
              </a:rPr>
              <a:t>other</a:t>
            </a:r>
            <a:r>
              <a:rPr lang="en-US" sz="1600" dirty="0" smtClean="0">
                <a:latin typeface="Verdana" panose="020B0604030504040204" pitchFamily="34" charset="0"/>
                <a:ea typeface="Verdana" panose="020B0604030504040204" pitchFamily="34" charset="0"/>
                <a:cs typeface="Verdana" panose="020B0604030504040204" pitchFamily="34" charset="0"/>
              </a:rPr>
              <a:t> proceedings and an appeal to the HC (or SC) against such decision of the Tribunal (or HC) is pending, the period between the dates of decision of the Tribunal and the HC, or the dates of decisions of the HC and the SC, as the case may be, shall be excluded in computing this period of 3 years.  </a:t>
            </a:r>
          </a:p>
          <a:p>
            <a:pPr marL="342900" indent="-342900" algn="just">
              <a:lnSpc>
                <a:spcPct val="150000"/>
              </a:lnSpc>
              <a:buSzPct val="200000"/>
            </a:pP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lvl="1" algn="just">
              <a:lnSpc>
                <a:spcPct val="150000"/>
              </a:lnSpc>
              <a:spcBef>
                <a:spcPts val="600"/>
              </a:spcBef>
              <a:spcAft>
                <a:spcPts val="600"/>
              </a:spcAft>
              <a:buSzPct val="200000"/>
            </a:pP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algn="just">
              <a:lnSpc>
                <a:spcPct val="150000"/>
              </a:lnSpc>
              <a:buSzPct val="200000"/>
            </a:pPr>
            <a:endParaRPr lang="en-US" sz="1400" dirty="0" smtClean="0">
              <a:latin typeface="Verdana" panose="020B0604030504040204" pitchFamily="34" charset="0"/>
              <a:ea typeface="Verdana" panose="020B0604030504040204" pitchFamily="34" charset="0"/>
              <a:cs typeface="Verdana" panose="020B0604030504040204" pitchFamily="34" charset="0"/>
            </a:endParaRPr>
          </a:p>
          <a:p>
            <a:pPr algn="just">
              <a:lnSpc>
                <a:spcPct val="150000"/>
              </a:lnSpc>
              <a:buSzPct val="200000"/>
            </a:pPr>
            <a:r>
              <a:rPr lang="en-US" sz="1400" dirty="0" smtClean="0">
                <a:latin typeface="Verdana" panose="020B0604030504040204" pitchFamily="34" charset="0"/>
                <a:ea typeface="Verdana" panose="020B0604030504040204" pitchFamily="34" charset="0"/>
                <a:cs typeface="Verdana" panose="020B0604030504040204" pitchFamily="34" charset="0"/>
              </a:rPr>
              <a:t> </a:t>
            </a:r>
          </a:p>
          <a:p>
            <a:pPr algn="just"/>
            <a:endParaRPr lang="en-US" sz="1800" dirty="0"/>
          </a:p>
        </p:txBody>
      </p:sp>
      <p:grpSp>
        <p:nvGrpSpPr>
          <p:cNvPr id="6" name="Group 5"/>
          <p:cNvGrpSpPr/>
          <p:nvPr/>
        </p:nvGrpSpPr>
        <p:grpSpPr>
          <a:xfrm>
            <a:off x="0" y="0"/>
            <a:ext cx="9906000" cy="763588"/>
            <a:chOff x="0" y="0"/>
            <a:chExt cx="9906000" cy="763588"/>
          </a:xfrm>
        </p:grpSpPr>
        <p:pic>
          <p:nvPicPr>
            <p:cNvPr id="7" name="Picture 6" descr="SA..GIF"/>
            <p:cNvPicPr>
              <a:picLocks noChangeAspect="1"/>
            </p:cNvPicPr>
            <p:nvPr/>
          </p:nvPicPr>
          <p:blipFill>
            <a:blip r:embed="rId3"/>
            <a:stretch>
              <a:fillRect/>
            </a:stretch>
          </p:blipFill>
          <p:spPr>
            <a:xfrm>
              <a:off x="8534400" y="0"/>
              <a:ext cx="895350" cy="742950"/>
            </a:xfrm>
            <a:prstGeom prst="rect">
              <a:avLst/>
            </a:prstGeom>
          </p:spPr>
        </p:pic>
        <p:cxnSp>
          <p:nvCxnSpPr>
            <p:cNvPr id="8" name="Straight Connector 7"/>
            <p:cNvCxnSpPr/>
            <p:nvPr/>
          </p:nvCxnSpPr>
          <p:spPr>
            <a:xfrm>
              <a:off x="0" y="762000"/>
              <a:ext cx="9906000" cy="1588"/>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1841486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animEffect transition="in" filter="fade">
                                      <p:cBhvr>
                                        <p:cTn id="11"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TM04033917[[fn=Berlin]]</Template>
  <TotalTime>27990</TotalTime>
  <Words>1826</Words>
  <Application>Microsoft Office PowerPoint</Application>
  <PresentationFormat>A4 Paper (210x297 mm)</PresentationFormat>
  <Paragraphs>139</Paragraphs>
  <Slides>18</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ＭＳ Ｐゴシック</vt:lpstr>
      <vt:lpstr>Aharoni</vt:lpstr>
      <vt:lpstr>Arial</vt:lpstr>
      <vt:lpstr>Avenir Next</vt:lpstr>
      <vt:lpstr>Lucida Sans Unicode</vt:lpstr>
      <vt:lpstr>Stencil</vt:lpstr>
      <vt:lpstr>Verdana</vt:lpstr>
      <vt:lpstr>Wingdings</vt:lpstr>
      <vt:lpstr>Wingdings 2</vt:lpstr>
      <vt:lpstr>Wingdings 3</vt:lpstr>
      <vt:lpstr>Concourse</vt:lpstr>
      <vt:lpstr>PowerPoint Presentation</vt:lpstr>
      <vt:lpstr>Adjudication</vt:lpstr>
      <vt:lpstr>Process of Appeal under GST (Up to Tribunal)</vt:lpstr>
      <vt:lpstr>Party Appeals to First Appellate Authority (Sec. 98)</vt:lpstr>
      <vt:lpstr>Party Appeals to FAA….contd…</vt:lpstr>
      <vt:lpstr>Concept of Pre-Deposit</vt:lpstr>
      <vt:lpstr>Department Appeal Against Adjudication Orders Section 98</vt:lpstr>
      <vt:lpstr>Revision by Department (Sec. 99)</vt:lpstr>
      <vt:lpstr>Revision contd…</vt:lpstr>
      <vt:lpstr>Section 100:: Constitution of the National Appellate Tribunal</vt:lpstr>
      <vt:lpstr>Appeals to the Appellate Tribunal  (Section 101)</vt:lpstr>
      <vt:lpstr>Orders of Appellate Tribunal (Section 102)</vt:lpstr>
      <vt:lpstr>Period of Limitation to file appeals</vt:lpstr>
      <vt:lpstr>Appeals to the High Court : Section 106 </vt:lpstr>
      <vt:lpstr>Appeals to the Supreme Court :  Section 107, 108,&amp; 109   </vt:lpstr>
      <vt:lpstr>Appeal not to be filed by department in certain cases  (Section 111)</vt:lpstr>
      <vt:lpstr>Non-appealable Decisions and Orders  (Section 112)</vt:lpstr>
      <vt:lpstr>chennai . coimbatore . madurai . bengaluru . hyderabad . pune . ahmedabad. nagpur . delhi</vt:lpstr>
    </vt:vector>
  </TitlesOfParts>
  <Company>Aon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a0133839</dc:creator>
  <cp:lastModifiedBy>nuts</cp:lastModifiedBy>
  <cp:revision>840</cp:revision>
  <cp:lastPrinted>2016-07-02T04:22:13Z</cp:lastPrinted>
  <dcterms:created xsi:type="dcterms:W3CDTF">2012-08-30T06:36:24Z</dcterms:created>
  <dcterms:modified xsi:type="dcterms:W3CDTF">2016-12-13T06:51:19Z</dcterms:modified>
</cp:coreProperties>
</file>